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4FFD8-FEA1-49EC-B6B1-7A87A98FF140}" type="datetimeFigureOut">
              <a:rPr lang="en-US" smtClean="0"/>
              <a:t>12/17/2014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6A32-4C03-4CF2-BDD8-41354F448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4FFD8-FEA1-49EC-B6B1-7A87A98FF140}" type="datetimeFigureOut">
              <a:rPr lang="en-US" smtClean="0"/>
              <a:t>12/17/2014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6A32-4C03-4CF2-BDD8-41354F448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4FFD8-FEA1-49EC-B6B1-7A87A98FF140}" type="datetimeFigureOut">
              <a:rPr lang="en-US" smtClean="0"/>
              <a:t>12/17/2014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6A32-4C03-4CF2-BDD8-41354F448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4FFD8-FEA1-49EC-B6B1-7A87A98FF140}" type="datetimeFigureOut">
              <a:rPr lang="en-US" smtClean="0"/>
              <a:t>12/17/2014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6A32-4C03-4CF2-BDD8-41354F448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4FFD8-FEA1-49EC-B6B1-7A87A98FF140}" type="datetimeFigureOut">
              <a:rPr lang="en-US" smtClean="0"/>
              <a:t>12/17/2014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6A32-4C03-4CF2-BDD8-41354F448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4FFD8-FEA1-49EC-B6B1-7A87A98FF140}" type="datetimeFigureOut">
              <a:rPr lang="en-US" smtClean="0"/>
              <a:t>12/17/2014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6A32-4C03-4CF2-BDD8-41354F448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4FFD8-FEA1-49EC-B6B1-7A87A98FF140}" type="datetimeFigureOut">
              <a:rPr lang="en-US" smtClean="0"/>
              <a:t>12/17/2014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6A32-4C03-4CF2-BDD8-41354F448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4FFD8-FEA1-49EC-B6B1-7A87A98FF140}" type="datetimeFigureOut">
              <a:rPr lang="en-US" smtClean="0"/>
              <a:t>12/17/2014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6A32-4C03-4CF2-BDD8-41354F448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4FFD8-FEA1-49EC-B6B1-7A87A98FF140}" type="datetimeFigureOut">
              <a:rPr lang="en-US" smtClean="0"/>
              <a:t>12/17/2014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6A32-4C03-4CF2-BDD8-41354F448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4FFD8-FEA1-49EC-B6B1-7A87A98FF140}" type="datetimeFigureOut">
              <a:rPr lang="en-US" smtClean="0"/>
              <a:t>12/17/2014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6A32-4C03-4CF2-BDD8-41354F448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4FFD8-FEA1-49EC-B6B1-7A87A98FF140}" type="datetimeFigureOut">
              <a:rPr lang="en-US" smtClean="0"/>
              <a:t>12/17/2014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E6A32-4C03-4CF2-BDD8-41354F448A6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A4FFD8-FEA1-49EC-B6B1-7A87A98FF140}" type="datetimeFigureOut">
              <a:rPr lang="en-US" smtClean="0"/>
              <a:t>12/17/2014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E6A32-4C03-4CF2-BDD8-41354F448A6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1645951" y="959610"/>
            <a:ext cx="6129397" cy="1047283"/>
            <a:chOff x="1645951" y="959610"/>
            <a:chExt cx="6129397" cy="1047283"/>
          </a:xfrm>
        </p:grpSpPr>
        <p:sp>
          <p:nvSpPr>
            <p:cNvPr id="2" name="Freeform 1"/>
            <p:cNvSpPr/>
            <p:nvPr/>
          </p:nvSpPr>
          <p:spPr>
            <a:xfrm>
              <a:off x="1979357" y="989678"/>
              <a:ext cx="21058" cy="705411"/>
            </a:xfrm>
            <a:custGeom>
              <a:avLst/>
              <a:gdLst/>
              <a:ahLst/>
              <a:cxnLst/>
              <a:rect l="0" t="0" r="0" b="0"/>
              <a:pathLst>
                <a:path w="21058" h="705411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7859"/>
                  </a:lnTo>
                  <a:lnTo>
                    <a:pt x="0" y="230644"/>
                  </a:lnTo>
                  <a:lnTo>
                    <a:pt x="7236" y="290401"/>
                  </a:lnTo>
                  <a:lnTo>
                    <a:pt x="9878" y="347265"/>
                  </a:lnTo>
                  <a:lnTo>
                    <a:pt x="10400" y="403558"/>
                  </a:lnTo>
                  <a:lnTo>
                    <a:pt x="10503" y="466973"/>
                  </a:lnTo>
                  <a:lnTo>
                    <a:pt x="13643" y="525773"/>
                  </a:lnTo>
                  <a:lnTo>
                    <a:pt x="19593" y="582448"/>
                  </a:lnTo>
                  <a:lnTo>
                    <a:pt x="12531" y="644417"/>
                  </a:lnTo>
                  <a:lnTo>
                    <a:pt x="14241" y="678759"/>
                  </a:lnTo>
                  <a:lnTo>
                    <a:pt x="21057" y="7054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45951" y="1073906"/>
              <a:ext cx="375521" cy="464515"/>
            </a:xfrm>
            <a:custGeom>
              <a:avLst/>
              <a:gdLst/>
              <a:ahLst/>
              <a:cxnLst/>
              <a:rect l="0" t="0" r="0" b="0"/>
              <a:pathLst>
                <a:path w="375521" h="464515">
                  <a:moveTo>
                    <a:pt x="375520" y="252684"/>
                  </a:moveTo>
                  <a:lnTo>
                    <a:pt x="332828" y="267257"/>
                  </a:lnTo>
                  <a:lnTo>
                    <a:pt x="275398" y="308801"/>
                  </a:lnTo>
                  <a:lnTo>
                    <a:pt x="217103" y="351191"/>
                  </a:lnTo>
                  <a:lnTo>
                    <a:pt x="164160" y="390296"/>
                  </a:lnTo>
                  <a:lnTo>
                    <a:pt x="103053" y="426226"/>
                  </a:lnTo>
                  <a:lnTo>
                    <a:pt x="43062" y="454684"/>
                  </a:lnTo>
                  <a:lnTo>
                    <a:pt x="14462" y="464514"/>
                  </a:lnTo>
                  <a:lnTo>
                    <a:pt x="6133" y="462924"/>
                  </a:lnTo>
                  <a:lnTo>
                    <a:pt x="1750" y="457185"/>
                  </a:lnTo>
                  <a:lnTo>
                    <a:pt x="0" y="437160"/>
                  </a:lnTo>
                  <a:lnTo>
                    <a:pt x="11528" y="376645"/>
                  </a:lnTo>
                  <a:lnTo>
                    <a:pt x="30399" y="319544"/>
                  </a:lnTo>
                  <a:lnTo>
                    <a:pt x="52100" y="263698"/>
                  </a:lnTo>
                  <a:lnTo>
                    <a:pt x="77386" y="210634"/>
                  </a:lnTo>
                  <a:lnTo>
                    <a:pt x="107735" y="147405"/>
                  </a:lnTo>
                  <a:lnTo>
                    <a:pt x="125746" y="99047"/>
                  </a:lnTo>
                  <a:lnTo>
                    <a:pt x="145898" y="45041"/>
                  </a:lnTo>
                  <a:lnTo>
                    <a:pt x="1649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21513" y="1684559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0"/>
                  </a:moveTo>
                  <a:lnTo>
                    <a:pt x="2105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558425" y="1000207"/>
              <a:ext cx="31586" cy="663296"/>
            </a:xfrm>
            <a:custGeom>
              <a:avLst/>
              <a:gdLst/>
              <a:ahLst/>
              <a:cxnLst/>
              <a:rect l="0" t="0" r="0" b="0"/>
              <a:pathLst>
                <a:path w="31586" h="663296">
                  <a:moveTo>
                    <a:pt x="0" y="0"/>
                  </a:moveTo>
                  <a:lnTo>
                    <a:pt x="0" y="44367"/>
                  </a:lnTo>
                  <a:lnTo>
                    <a:pt x="0" y="107772"/>
                  </a:lnTo>
                  <a:lnTo>
                    <a:pt x="0" y="158643"/>
                  </a:lnTo>
                  <a:lnTo>
                    <a:pt x="0" y="217541"/>
                  </a:lnTo>
                  <a:lnTo>
                    <a:pt x="0" y="280534"/>
                  </a:lnTo>
                  <a:lnTo>
                    <a:pt x="1169" y="329696"/>
                  </a:lnTo>
                  <a:lnTo>
                    <a:pt x="8333" y="391942"/>
                  </a:lnTo>
                  <a:lnTo>
                    <a:pt x="10094" y="454627"/>
                  </a:lnTo>
                  <a:lnTo>
                    <a:pt x="17678" y="512069"/>
                  </a:lnTo>
                  <a:lnTo>
                    <a:pt x="23509" y="571596"/>
                  </a:lnTo>
                  <a:lnTo>
                    <a:pt x="29990" y="633743"/>
                  </a:lnTo>
                  <a:lnTo>
                    <a:pt x="31585" y="663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92310" y="1055832"/>
              <a:ext cx="429411" cy="642597"/>
            </a:xfrm>
            <a:custGeom>
              <a:avLst/>
              <a:gdLst/>
              <a:ahLst/>
              <a:cxnLst/>
              <a:rect l="0" t="0" r="0" b="0"/>
              <a:pathLst>
                <a:path w="429411" h="642597">
                  <a:moveTo>
                    <a:pt x="39855" y="18074"/>
                  </a:moveTo>
                  <a:lnTo>
                    <a:pt x="32620" y="45630"/>
                  </a:lnTo>
                  <a:lnTo>
                    <a:pt x="26858" y="98733"/>
                  </a:lnTo>
                  <a:lnTo>
                    <a:pt x="14801" y="154890"/>
                  </a:lnTo>
                  <a:lnTo>
                    <a:pt x="8390" y="212732"/>
                  </a:lnTo>
                  <a:lnTo>
                    <a:pt x="3254" y="236780"/>
                  </a:lnTo>
                  <a:lnTo>
                    <a:pt x="1417" y="239917"/>
                  </a:lnTo>
                  <a:lnTo>
                    <a:pt x="192" y="237329"/>
                  </a:lnTo>
                  <a:lnTo>
                    <a:pt x="0" y="220806"/>
                  </a:lnTo>
                  <a:lnTo>
                    <a:pt x="12529" y="162538"/>
                  </a:lnTo>
                  <a:lnTo>
                    <a:pt x="30589" y="111961"/>
                  </a:lnTo>
                  <a:lnTo>
                    <a:pt x="57652" y="53647"/>
                  </a:lnTo>
                  <a:lnTo>
                    <a:pt x="78534" y="24845"/>
                  </a:lnTo>
                  <a:lnTo>
                    <a:pt x="105128" y="7082"/>
                  </a:lnTo>
                  <a:lnTo>
                    <a:pt x="140824" y="0"/>
                  </a:lnTo>
                  <a:lnTo>
                    <a:pt x="175447" y="3490"/>
                  </a:lnTo>
                  <a:lnTo>
                    <a:pt x="194095" y="11982"/>
                  </a:lnTo>
                  <a:lnTo>
                    <a:pt x="211352" y="25895"/>
                  </a:lnTo>
                  <a:lnTo>
                    <a:pt x="238458" y="58866"/>
                  </a:lnTo>
                  <a:lnTo>
                    <a:pt x="263350" y="112657"/>
                  </a:lnTo>
                  <a:lnTo>
                    <a:pt x="285423" y="175986"/>
                  </a:lnTo>
                  <a:lnTo>
                    <a:pt x="291133" y="226518"/>
                  </a:lnTo>
                  <a:lnTo>
                    <a:pt x="292262" y="281560"/>
                  </a:lnTo>
                  <a:lnTo>
                    <a:pt x="292484" y="337493"/>
                  </a:lnTo>
                  <a:lnTo>
                    <a:pt x="291359" y="392432"/>
                  </a:lnTo>
                  <a:lnTo>
                    <a:pt x="283473" y="454717"/>
                  </a:lnTo>
                  <a:lnTo>
                    <a:pt x="270751" y="512182"/>
                  </a:lnTo>
                  <a:lnTo>
                    <a:pt x="252669" y="564290"/>
                  </a:lnTo>
                  <a:lnTo>
                    <a:pt x="221720" y="603532"/>
                  </a:lnTo>
                  <a:lnTo>
                    <a:pt x="185744" y="630943"/>
                  </a:lnTo>
                  <a:lnTo>
                    <a:pt x="165526" y="640630"/>
                  </a:lnTo>
                  <a:lnTo>
                    <a:pt x="141723" y="642596"/>
                  </a:lnTo>
                  <a:lnTo>
                    <a:pt x="117885" y="638401"/>
                  </a:lnTo>
                  <a:lnTo>
                    <a:pt x="99492" y="628737"/>
                  </a:lnTo>
                  <a:lnTo>
                    <a:pt x="54199" y="566096"/>
                  </a:lnTo>
                  <a:lnTo>
                    <a:pt x="49350" y="538500"/>
                  </a:lnTo>
                  <a:lnTo>
                    <a:pt x="52264" y="510247"/>
                  </a:lnTo>
                  <a:lnTo>
                    <a:pt x="61358" y="489892"/>
                  </a:lnTo>
                  <a:lnTo>
                    <a:pt x="79438" y="476166"/>
                  </a:lnTo>
                  <a:lnTo>
                    <a:pt x="103071" y="467335"/>
                  </a:lnTo>
                  <a:lnTo>
                    <a:pt x="141514" y="463534"/>
                  </a:lnTo>
                  <a:lnTo>
                    <a:pt x="176821" y="470467"/>
                  </a:lnTo>
                  <a:lnTo>
                    <a:pt x="233200" y="493177"/>
                  </a:lnTo>
                  <a:lnTo>
                    <a:pt x="294726" y="520194"/>
                  </a:lnTo>
                  <a:lnTo>
                    <a:pt x="353109" y="545721"/>
                  </a:lnTo>
                  <a:lnTo>
                    <a:pt x="407276" y="553189"/>
                  </a:lnTo>
                  <a:lnTo>
                    <a:pt x="429410" y="5550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63875" y="1389761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71297" y="16789"/>
                  </a:lnTo>
                  <a:lnTo>
                    <a:pt x="26129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54068" y="1000207"/>
              <a:ext cx="690194" cy="638963"/>
            </a:xfrm>
            <a:custGeom>
              <a:avLst/>
              <a:gdLst/>
              <a:ahLst/>
              <a:cxnLst/>
              <a:rect l="0" t="0" r="0" b="0"/>
              <a:pathLst>
                <a:path w="690194" h="638963">
                  <a:moveTo>
                    <a:pt x="41476" y="42114"/>
                  </a:moveTo>
                  <a:lnTo>
                    <a:pt x="17756" y="86076"/>
                  </a:lnTo>
                  <a:lnTo>
                    <a:pt x="6632" y="138718"/>
                  </a:lnTo>
                  <a:lnTo>
                    <a:pt x="1516" y="189410"/>
                  </a:lnTo>
                  <a:lnTo>
                    <a:pt x="0" y="239655"/>
                  </a:lnTo>
                  <a:lnTo>
                    <a:pt x="657" y="301799"/>
                  </a:lnTo>
                  <a:lnTo>
                    <a:pt x="6635" y="350815"/>
                  </a:lnTo>
                  <a:lnTo>
                    <a:pt x="12367" y="409891"/>
                  </a:lnTo>
                  <a:lnTo>
                    <a:pt x="30006" y="466621"/>
                  </a:lnTo>
                  <a:lnTo>
                    <a:pt x="54538" y="525482"/>
                  </a:lnTo>
                  <a:lnTo>
                    <a:pt x="87433" y="570538"/>
                  </a:lnTo>
                  <a:lnTo>
                    <a:pt x="101285" y="585415"/>
                  </a:lnTo>
                  <a:lnTo>
                    <a:pt x="133417" y="601355"/>
                  </a:lnTo>
                  <a:lnTo>
                    <a:pt x="159157" y="603401"/>
                  </a:lnTo>
                  <a:lnTo>
                    <a:pt x="172573" y="602309"/>
                  </a:lnTo>
                  <a:lnTo>
                    <a:pt x="183856" y="596901"/>
                  </a:lnTo>
                  <a:lnTo>
                    <a:pt x="202632" y="578415"/>
                  </a:lnTo>
                  <a:lnTo>
                    <a:pt x="232580" y="522353"/>
                  </a:lnTo>
                  <a:lnTo>
                    <a:pt x="245758" y="482714"/>
                  </a:lnTo>
                  <a:lnTo>
                    <a:pt x="251353" y="431585"/>
                  </a:lnTo>
                  <a:lnTo>
                    <a:pt x="256807" y="404725"/>
                  </a:lnTo>
                  <a:lnTo>
                    <a:pt x="261069" y="400838"/>
                  </a:lnTo>
                  <a:lnTo>
                    <a:pt x="266250" y="402926"/>
                  </a:lnTo>
                  <a:lnTo>
                    <a:pt x="272044" y="408997"/>
                  </a:lnTo>
                  <a:lnTo>
                    <a:pt x="289748" y="465664"/>
                  </a:lnTo>
                  <a:lnTo>
                    <a:pt x="308079" y="525356"/>
                  </a:lnTo>
                  <a:lnTo>
                    <a:pt x="338309" y="580437"/>
                  </a:lnTo>
                  <a:lnTo>
                    <a:pt x="366642" y="611059"/>
                  </a:lnTo>
                  <a:lnTo>
                    <a:pt x="399084" y="631180"/>
                  </a:lnTo>
                  <a:lnTo>
                    <a:pt x="436513" y="638962"/>
                  </a:lnTo>
                  <a:lnTo>
                    <a:pt x="477238" y="635678"/>
                  </a:lnTo>
                  <a:lnTo>
                    <a:pt x="498750" y="627234"/>
                  </a:lnTo>
                  <a:lnTo>
                    <a:pt x="554652" y="594416"/>
                  </a:lnTo>
                  <a:lnTo>
                    <a:pt x="606346" y="535156"/>
                  </a:lnTo>
                  <a:lnTo>
                    <a:pt x="633246" y="480954"/>
                  </a:lnTo>
                  <a:lnTo>
                    <a:pt x="658047" y="420914"/>
                  </a:lnTo>
                  <a:lnTo>
                    <a:pt x="676550" y="359557"/>
                  </a:lnTo>
                  <a:lnTo>
                    <a:pt x="689535" y="307763"/>
                  </a:lnTo>
                  <a:lnTo>
                    <a:pt x="690193" y="252472"/>
                  </a:lnTo>
                  <a:lnTo>
                    <a:pt x="684994" y="196490"/>
                  </a:lnTo>
                  <a:lnTo>
                    <a:pt x="672430" y="134670"/>
                  </a:lnTo>
                  <a:lnTo>
                    <a:pt x="654369" y="74796"/>
                  </a:lnTo>
                  <a:lnTo>
                    <a:pt x="630128" y="34921"/>
                  </a:lnTo>
                  <a:lnTo>
                    <a:pt x="615974" y="14636"/>
                  </a:lnTo>
                  <a:lnTo>
                    <a:pt x="6100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82659" y="1396756"/>
              <a:ext cx="215458" cy="238237"/>
            </a:xfrm>
            <a:custGeom>
              <a:avLst/>
              <a:gdLst/>
              <a:ahLst/>
              <a:cxnLst/>
              <a:rect l="0" t="0" r="0" b="0"/>
              <a:pathLst>
                <a:path w="215458" h="238237">
                  <a:moveTo>
                    <a:pt x="113050" y="24591"/>
                  </a:moveTo>
                  <a:lnTo>
                    <a:pt x="101872" y="13412"/>
                  </a:lnTo>
                  <a:lnTo>
                    <a:pt x="93900" y="11289"/>
                  </a:lnTo>
                  <a:lnTo>
                    <a:pt x="72564" y="12050"/>
                  </a:lnTo>
                  <a:lnTo>
                    <a:pt x="53723" y="22527"/>
                  </a:lnTo>
                  <a:lnTo>
                    <a:pt x="22563" y="57848"/>
                  </a:lnTo>
                  <a:lnTo>
                    <a:pt x="6561" y="88257"/>
                  </a:lnTo>
                  <a:lnTo>
                    <a:pt x="0" y="125083"/>
                  </a:lnTo>
                  <a:lnTo>
                    <a:pt x="3645" y="160041"/>
                  </a:lnTo>
                  <a:lnTo>
                    <a:pt x="17723" y="192626"/>
                  </a:lnTo>
                  <a:lnTo>
                    <a:pt x="42302" y="218918"/>
                  </a:lnTo>
                  <a:lnTo>
                    <a:pt x="71811" y="235937"/>
                  </a:lnTo>
                  <a:lnTo>
                    <a:pt x="92382" y="238236"/>
                  </a:lnTo>
                  <a:lnTo>
                    <a:pt x="113224" y="234188"/>
                  </a:lnTo>
                  <a:lnTo>
                    <a:pt x="144687" y="217585"/>
                  </a:lnTo>
                  <a:lnTo>
                    <a:pt x="191696" y="176651"/>
                  </a:lnTo>
                  <a:lnTo>
                    <a:pt x="208623" y="149194"/>
                  </a:lnTo>
                  <a:lnTo>
                    <a:pt x="215457" y="113243"/>
                  </a:lnTo>
                  <a:lnTo>
                    <a:pt x="210817" y="89728"/>
                  </a:lnTo>
                  <a:lnTo>
                    <a:pt x="188774" y="40447"/>
                  </a:lnTo>
                  <a:lnTo>
                    <a:pt x="172442" y="22669"/>
                  </a:lnTo>
                  <a:lnTo>
                    <a:pt x="133361" y="1724"/>
                  </a:lnTo>
                  <a:lnTo>
                    <a:pt x="118958" y="0"/>
                  </a:lnTo>
                  <a:lnTo>
                    <a:pt x="102522" y="35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849022" y="1400290"/>
              <a:ext cx="204658" cy="233819"/>
            </a:xfrm>
            <a:custGeom>
              <a:avLst/>
              <a:gdLst/>
              <a:ahLst/>
              <a:cxnLst/>
              <a:rect l="0" t="0" r="0" b="0"/>
              <a:pathLst>
                <a:path w="204658" h="233819">
                  <a:moveTo>
                    <a:pt x="4615" y="63171"/>
                  </a:moveTo>
                  <a:lnTo>
                    <a:pt x="22573" y="125451"/>
                  </a:lnTo>
                  <a:lnTo>
                    <a:pt x="36282" y="179501"/>
                  </a:lnTo>
                  <a:lnTo>
                    <a:pt x="51419" y="233818"/>
                  </a:lnTo>
                  <a:lnTo>
                    <a:pt x="27320" y="179459"/>
                  </a:lnTo>
                  <a:lnTo>
                    <a:pt x="8341" y="117999"/>
                  </a:lnTo>
                  <a:lnTo>
                    <a:pt x="0" y="77986"/>
                  </a:lnTo>
                  <a:lnTo>
                    <a:pt x="1784" y="54548"/>
                  </a:lnTo>
                  <a:lnTo>
                    <a:pt x="9596" y="35552"/>
                  </a:lnTo>
                  <a:lnTo>
                    <a:pt x="14955" y="27210"/>
                  </a:lnTo>
                  <a:lnTo>
                    <a:pt x="23206" y="21650"/>
                  </a:lnTo>
                  <a:lnTo>
                    <a:pt x="44853" y="15471"/>
                  </a:lnTo>
                  <a:lnTo>
                    <a:pt x="102944" y="10335"/>
                  </a:lnTo>
                  <a:lnTo>
                    <a:pt x="153759" y="2388"/>
                  </a:lnTo>
                  <a:lnTo>
                    <a:pt x="2046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98530" y="1049761"/>
              <a:ext cx="207833" cy="657895"/>
            </a:xfrm>
            <a:custGeom>
              <a:avLst/>
              <a:gdLst/>
              <a:ahLst/>
              <a:cxnLst/>
              <a:rect l="0" t="0" r="0" b="0"/>
              <a:pathLst>
                <a:path w="207833" h="657895">
                  <a:moveTo>
                    <a:pt x="144661" y="487399"/>
                  </a:moveTo>
                  <a:lnTo>
                    <a:pt x="155840" y="476221"/>
                  </a:lnTo>
                  <a:lnTo>
                    <a:pt x="157963" y="469418"/>
                  </a:lnTo>
                  <a:lnTo>
                    <a:pt x="155362" y="443077"/>
                  </a:lnTo>
                  <a:lnTo>
                    <a:pt x="150197" y="423247"/>
                  </a:lnTo>
                  <a:lnTo>
                    <a:pt x="137763" y="405855"/>
                  </a:lnTo>
                  <a:lnTo>
                    <a:pt x="101185" y="375625"/>
                  </a:lnTo>
                  <a:lnTo>
                    <a:pt x="77766" y="367532"/>
                  </a:lnTo>
                  <a:lnTo>
                    <a:pt x="64969" y="365374"/>
                  </a:lnTo>
                  <a:lnTo>
                    <a:pt x="54098" y="367444"/>
                  </a:lnTo>
                  <a:lnTo>
                    <a:pt x="35781" y="379104"/>
                  </a:lnTo>
                  <a:lnTo>
                    <a:pt x="17904" y="405399"/>
                  </a:lnTo>
                  <a:lnTo>
                    <a:pt x="2553" y="455301"/>
                  </a:lnTo>
                  <a:lnTo>
                    <a:pt x="0" y="504535"/>
                  </a:lnTo>
                  <a:lnTo>
                    <a:pt x="8472" y="560717"/>
                  </a:lnTo>
                  <a:lnTo>
                    <a:pt x="38471" y="619688"/>
                  </a:lnTo>
                  <a:lnTo>
                    <a:pt x="54182" y="640951"/>
                  </a:lnTo>
                  <a:lnTo>
                    <a:pt x="72863" y="654300"/>
                  </a:lnTo>
                  <a:lnTo>
                    <a:pt x="92863" y="657894"/>
                  </a:lnTo>
                  <a:lnTo>
                    <a:pt x="103111" y="657214"/>
                  </a:lnTo>
                  <a:lnTo>
                    <a:pt x="123855" y="643981"/>
                  </a:lnTo>
                  <a:lnTo>
                    <a:pt x="143603" y="620162"/>
                  </a:lnTo>
                  <a:lnTo>
                    <a:pt x="172225" y="557038"/>
                  </a:lnTo>
                  <a:lnTo>
                    <a:pt x="189491" y="504145"/>
                  </a:lnTo>
                  <a:lnTo>
                    <a:pt x="196930" y="441401"/>
                  </a:lnTo>
                  <a:lnTo>
                    <a:pt x="205332" y="379614"/>
                  </a:lnTo>
                  <a:lnTo>
                    <a:pt x="207091" y="328731"/>
                  </a:lnTo>
                  <a:lnTo>
                    <a:pt x="207613" y="276610"/>
                  </a:lnTo>
                  <a:lnTo>
                    <a:pt x="207767" y="224122"/>
                  </a:lnTo>
                  <a:lnTo>
                    <a:pt x="207813" y="174645"/>
                  </a:lnTo>
                  <a:lnTo>
                    <a:pt x="202239" y="116005"/>
                  </a:lnTo>
                  <a:lnTo>
                    <a:pt x="197109" y="60531"/>
                  </a:lnTo>
                  <a:lnTo>
                    <a:pt x="182778" y="3720"/>
                  </a:lnTo>
                  <a:lnTo>
                    <a:pt x="178261" y="0"/>
                  </a:lnTo>
                  <a:lnTo>
                    <a:pt x="172911" y="1030"/>
                  </a:lnTo>
                  <a:lnTo>
                    <a:pt x="167004" y="5225"/>
                  </a:lnTo>
                  <a:lnTo>
                    <a:pt x="153101" y="44666"/>
                  </a:lnTo>
                  <a:lnTo>
                    <a:pt x="146329" y="104065"/>
                  </a:lnTo>
                  <a:lnTo>
                    <a:pt x="144991" y="163977"/>
                  </a:lnTo>
                  <a:lnTo>
                    <a:pt x="150316" y="226202"/>
                  </a:lnTo>
                  <a:lnTo>
                    <a:pt x="155397" y="284723"/>
                  </a:lnTo>
                  <a:lnTo>
                    <a:pt x="162140" y="333110"/>
                  </a:lnTo>
                  <a:lnTo>
                    <a:pt x="168131" y="391975"/>
                  </a:lnTo>
                  <a:lnTo>
                    <a:pt x="174644" y="448663"/>
                  </a:lnTo>
                  <a:lnTo>
                    <a:pt x="184336" y="498855"/>
                  </a:lnTo>
                  <a:lnTo>
                    <a:pt x="197515" y="559549"/>
                  </a:lnTo>
                  <a:lnTo>
                    <a:pt x="207832" y="60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895996" y="1063378"/>
              <a:ext cx="21020" cy="568540"/>
            </a:xfrm>
            <a:custGeom>
              <a:avLst/>
              <a:gdLst/>
              <a:ahLst/>
              <a:cxnLst/>
              <a:rect l="0" t="0" r="0" b="0"/>
              <a:pathLst>
                <a:path w="21020" h="568540">
                  <a:moveTo>
                    <a:pt x="10491" y="0"/>
                  </a:moveTo>
                  <a:lnTo>
                    <a:pt x="2157" y="62477"/>
                  </a:lnTo>
                  <a:lnTo>
                    <a:pt x="396" y="119186"/>
                  </a:lnTo>
                  <a:lnTo>
                    <a:pt x="91" y="166985"/>
                  </a:lnTo>
                  <a:lnTo>
                    <a:pt x="0" y="218193"/>
                  </a:lnTo>
                  <a:lnTo>
                    <a:pt x="1140" y="280662"/>
                  </a:lnTo>
                  <a:lnTo>
                    <a:pt x="7200" y="330904"/>
                  </a:lnTo>
                  <a:lnTo>
                    <a:pt x="9516" y="381665"/>
                  </a:lnTo>
                  <a:lnTo>
                    <a:pt x="11372" y="430370"/>
                  </a:lnTo>
                  <a:lnTo>
                    <a:pt x="17641" y="491595"/>
                  </a:lnTo>
                  <a:lnTo>
                    <a:pt x="20352" y="546624"/>
                  </a:lnTo>
                  <a:lnTo>
                    <a:pt x="21019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64331" y="959610"/>
              <a:ext cx="501232" cy="451209"/>
            </a:xfrm>
            <a:custGeom>
              <a:avLst/>
              <a:gdLst/>
              <a:ahLst/>
              <a:cxnLst/>
              <a:rect l="0" t="0" r="0" b="0"/>
              <a:pathLst>
                <a:path w="501232" h="451209">
                  <a:moveTo>
                    <a:pt x="0" y="103768"/>
                  </a:moveTo>
                  <a:lnTo>
                    <a:pt x="9576" y="72486"/>
                  </a:lnTo>
                  <a:lnTo>
                    <a:pt x="27534" y="48745"/>
                  </a:lnTo>
                  <a:lnTo>
                    <a:pt x="55731" y="28063"/>
                  </a:lnTo>
                  <a:lnTo>
                    <a:pt x="114603" y="6162"/>
                  </a:lnTo>
                  <a:lnTo>
                    <a:pt x="168433" y="0"/>
                  </a:lnTo>
                  <a:lnTo>
                    <a:pt x="221872" y="102"/>
                  </a:lnTo>
                  <a:lnTo>
                    <a:pt x="279916" y="10024"/>
                  </a:lnTo>
                  <a:lnTo>
                    <a:pt x="336702" y="28839"/>
                  </a:lnTo>
                  <a:lnTo>
                    <a:pt x="370256" y="48291"/>
                  </a:lnTo>
                  <a:lnTo>
                    <a:pt x="424342" y="106341"/>
                  </a:lnTo>
                  <a:lnTo>
                    <a:pt x="459704" y="147838"/>
                  </a:lnTo>
                  <a:lnTo>
                    <a:pt x="486643" y="202854"/>
                  </a:lnTo>
                  <a:lnTo>
                    <a:pt x="499300" y="241141"/>
                  </a:lnTo>
                  <a:lnTo>
                    <a:pt x="501231" y="288490"/>
                  </a:lnTo>
                  <a:lnTo>
                    <a:pt x="486855" y="337225"/>
                  </a:lnTo>
                  <a:lnTo>
                    <a:pt x="446735" y="391831"/>
                  </a:lnTo>
                  <a:lnTo>
                    <a:pt x="413776" y="415158"/>
                  </a:lnTo>
                  <a:lnTo>
                    <a:pt x="354652" y="435595"/>
                  </a:lnTo>
                  <a:lnTo>
                    <a:pt x="309871" y="447778"/>
                  </a:lnTo>
                  <a:lnTo>
                    <a:pt x="284270" y="4512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106528" y="1431875"/>
              <a:ext cx="105286" cy="297753"/>
            </a:xfrm>
            <a:custGeom>
              <a:avLst/>
              <a:gdLst/>
              <a:ahLst/>
              <a:cxnLst/>
              <a:rect l="0" t="0" r="0" b="0"/>
              <a:pathLst>
                <a:path w="105286" h="297753">
                  <a:moveTo>
                    <a:pt x="0" y="157928"/>
                  </a:moveTo>
                  <a:lnTo>
                    <a:pt x="11453" y="206859"/>
                  </a:lnTo>
                  <a:lnTo>
                    <a:pt x="24451" y="248465"/>
                  </a:lnTo>
                  <a:lnTo>
                    <a:pt x="45854" y="297752"/>
                  </a:lnTo>
                  <a:lnTo>
                    <a:pt x="30983" y="242675"/>
                  </a:lnTo>
                  <a:lnTo>
                    <a:pt x="13959" y="182346"/>
                  </a:lnTo>
                  <a:lnTo>
                    <a:pt x="3104" y="131296"/>
                  </a:lnTo>
                  <a:lnTo>
                    <a:pt x="4040" y="88815"/>
                  </a:lnTo>
                  <a:lnTo>
                    <a:pt x="14836" y="43020"/>
                  </a:lnTo>
                  <a:lnTo>
                    <a:pt x="20419" y="34529"/>
                  </a:lnTo>
                  <a:lnTo>
                    <a:pt x="35981" y="21976"/>
                  </a:lnTo>
                  <a:lnTo>
                    <a:pt x="73398" y="555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276286" y="1492028"/>
              <a:ext cx="174773" cy="210233"/>
            </a:xfrm>
            <a:custGeom>
              <a:avLst/>
              <a:gdLst/>
              <a:ahLst/>
              <a:cxnLst/>
              <a:rect l="0" t="0" r="0" b="0"/>
              <a:pathLst>
                <a:path w="174773" h="210233">
                  <a:moveTo>
                    <a:pt x="146097" y="13547"/>
                  </a:moveTo>
                  <a:lnTo>
                    <a:pt x="134919" y="2368"/>
                  </a:lnTo>
                  <a:lnTo>
                    <a:pt x="113833" y="0"/>
                  </a:lnTo>
                  <a:lnTo>
                    <a:pt x="63815" y="8011"/>
                  </a:lnTo>
                  <a:lnTo>
                    <a:pt x="36449" y="23085"/>
                  </a:lnTo>
                  <a:lnTo>
                    <a:pt x="13523" y="42369"/>
                  </a:lnTo>
                  <a:lnTo>
                    <a:pt x="5288" y="62231"/>
                  </a:lnTo>
                  <a:lnTo>
                    <a:pt x="0" y="113111"/>
                  </a:lnTo>
                  <a:lnTo>
                    <a:pt x="5516" y="137346"/>
                  </a:lnTo>
                  <a:lnTo>
                    <a:pt x="28121" y="181501"/>
                  </a:lnTo>
                  <a:lnTo>
                    <a:pt x="44530" y="196597"/>
                  </a:lnTo>
                  <a:lnTo>
                    <a:pt x="64691" y="206037"/>
                  </a:lnTo>
                  <a:lnTo>
                    <a:pt x="89250" y="210232"/>
                  </a:lnTo>
                  <a:lnTo>
                    <a:pt x="112643" y="205857"/>
                  </a:lnTo>
                  <a:lnTo>
                    <a:pt x="133568" y="194944"/>
                  </a:lnTo>
                  <a:lnTo>
                    <a:pt x="150667" y="178396"/>
                  </a:lnTo>
                  <a:lnTo>
                    <a:pt x="167859" y="149348"/>
                  </a:lnTo>
                  <a:lnTo>
                    <a:pt x="174772" y="112926"/>
                  </a:lnTo>
                  <a:lnTo>
                    <a:pt x="171231" y="66909"/>
                  </a:lnTo>
                  <a:lnTo>
                    <a:pt x="162727" y="42722"/>
                  </a:lnTo>
                  <a:lnTo>
                    <a:pt x="157184" y="32997"/>
                  </a:lnTo>
                  <a:lnTo>
                    <a:pt x="149979" y="26514"/>
                  </a:lnTo>
                  <a:lnTo>
                    <a:pt x="114512" y="13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506611" y="1116020"/>
              <a:ext cx="239430" cy="609199"/>
            </a:xfrm>
            <a:custGeom>
              <a:avLst/>
              <a:gdLst/>
              <a:ahLst/>
              <a:cxnLst/>
              <a:rect l="0" t="0" r="0" b="0"/>
              <a:pathLst>
                <a:path w="239430" h="609199">
                  <a:moveTo>
                    <a:pt x="0" y="0"/>
                  </a:moveTo>
                  <a:lnTo>
                    <a:pt x="0" y="60384"/>
                  </a:lnTo>
                  <a:lnTo>
                    <a:pt x="3120" y="111868"/>
                  </a:lnTo>
                  <a:lnTo>
                    <a:pt x="9065" y="171186"/>
                  </a:lnTo>
                  <a:lnTo>
                    <a:pt x="17476" y="221898"/>
                  </a:lnTo>
                  <a:lnTo>
                    <a:pt x="20350" y="282695"/>
                  </a:lnTo>
                  <a:lnTo>
                    <a:pt x="26507" y="340111"/>
                  </a:lnTo>
                  <a:lnTo>
                    <a:pt x="30583" y="396512"/>
                  </a:lnTo>
                  <a:lnTo>
                    <a:pt x="34507" y="452714"/>
                  </a:lnTo>
                  <a:lnTo>
                    <a:pt x="39860" y="501075"/>
                  </a:lnTo>
                  <a:lnTo>
                    <a:pt x="41446" y="553619"/>
                  </a:lnTo>
                  <a:lnTo>
                    <a:pt x="40648" y="575946"/>
                  </a:lnTo>
                  <a:lnTo>
                    <a:pt x="38797" y="576986"/>
                  </a:lnTo>
                  <a:lnTo>
                    <a:pt x="36393" y="574171"/>
                  </a:lnTo>
                  <a:lnTo>
                    <a:pt x="32219" y="520350"/>
                  </a:lnTo>
                  <a:lnTo>
                    <a:pt x="31711" y="460624"/>
                  </a:lnTo>
                  <a:lnTo>
                    <a:pt x="37880" y="435179"/>
                  </a:lnTo>
                  <a:lnTo>
                    <a:pt x="49591" y="412172"/>
                  </a:lnTo>
                  <a:lnTo>
                    <a:pt x="66494" y="390248"/>
                  </a:lnTo>
                  <a:lnTo>
                    <a:pt x="77085" y="384168"/>
                  </a:lnTo>
                  <a:lnTo>
                    <a:pt x="101330" y="380531"/>
                  </a:lnTo>
                  <a:lnTo>
                    <a:pt x="141288" y="385061"/>
                  </a:lnTo>
                  <a:lnTo>
                    <a:pt x="162621" y="396916"/>
                  </a:lnTo>
                  <a:lnTo>
                    <a:pt x="202783" y="437101"/>
                  </a:lnTo>
                  <a:lnTo>
                    <a:pt x="232955" y="493938"/>
                  </a:lnTo>
                  <a:lnTo>
                    <a:pt x="239429" y="531747"/>
                  </a:lnTo>
                  <a:lnTo>
                    <a:pt x="235758" y="566996"/>
                  </a:lnTo>
                  <a:lnTo>
                    <a:pt x="224105" y="585791"/>
                  </a:lnTo>
                  <a:lnTo>
                    <a:pt x="216084" y="594078"/>
                  </a:lnTo>
                  <a:lnTo>
                    <a:pt x="194693" y="603286"/>
                  </a:lnTo>
                  <a:lnTo>
                    <a:pt x="137243" y="609198"/>
                  </a:lnTo>
                  <a:lnTo>
                    <a:pt x="75136" y="599009"/>
                  </a:lnTo>
                  <a:lnTo>
                    <a:pt x="42114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811938" y="1094963"/>
              <a:ext cx="231628" cy="663297"/>
            </a:xfrm>
            <a:custGeom>
              <a:avLst/>
              <a:gdLst/>
              <a:ahLst/>
              <a:cxnLst/>
              <a:rect l="0" t="0" r="0" b="0"/>
              <a:pathLst>
                <a:path w="231628" h="663297">
                  <a:moveTo>
                    <a:pt x="0" y="0"/>
                  </a:moveTo>
                  <a:lnTo>
                    <a:pt x="0" y="62478"/>
                  </a:lnTo>
                  <a:lnTo>
                    <a:pt x="0" y="124776"/>
                  </a:lnTo>
                  <a:lnTo>
                    <a:pt x="0" y="181640"/>
                  </a:lnTo>
                  <a:lnTo>
                    <a:pt x="0" y="237353"/>
                  </a:lnTo>
                  <a:lnTo>
                    <a:pt x="0" y="296495"/>
                  </a:lnTo>
                  <a:lnTo>
                    <a:pt x="0" y="352883"/>
                  </a:lnTo>
                  <a:lnTo>
                    <a:pt x="0" y="406635"/>
                  </a:lnTo>
                  <a:lnTo>
                    <a:pt x="7235" y="468794"/>
                  </a:lnTo>
                  <a:lnTo>
                    <a:pt x="9552" y="514289"/>
                  </a:lnTo>
                  <a:lnTo>
                    <a:pt x="10239" y="568843"/>
                  </a:lnTo>
                  <a:lnTo>
                    <a:pt x="10442" y="606324"/>
                  </a:lnTo>
                  <a:lnTo>
                    <a:pt x="13631" y="584928"/>
                  </a:lnTo>
                  <a:lnTo>
                    <a:pt x="25179" y="546560"/>
                  </a:lnTo>
                  <a:lnTo>
                    <a:pt x="30824" y="538679"/>
                  </a:lnTo>
                  <a:lnTo>
                    <a:pt x="68219" y="514504"/>
                  </a:lnTo>
                  <a:lnTo>
                    <a:pt x="126790" y="489024"/>
                  </a:lnTo>
                  <a:lnTo>
                    <a:pt x="187954" y="464842"/>
                  </a:lnTo>
                  <a:lnTo>
                    <a:pt x="203637" y="448752"/>
                  </a:lnTo>
                  <a:lnTo>
                    <a:pt x="209458" y="439548"/>
                  </a:lnTo>
                  <a:lnTo>
                    <a:pt x="210998" y="429903"/>
                  </a:lnTo>
                  <a:lnTo>
                    <a:pt x="206471" y="409827"/>
                  </a:lnTo>
                  <a:lnTo>
                    <a:pt x="190768" y="384383"/>
                  </a:lnTo>
                  <a:lnTo>
                    <a:pt x="180991" y="380258"/>
                  </a:lnTo>
                  <a:lnTo>
                    <a:pt x="154529" y="378794"/>
                  </a:lnTo>
                  <a:lnTo>
                    <a:pt x="117926" y="390136"/>
                  </a:lnTo>
                  <a:lnTo>
                    <a:pt x="90443" y="408314"/>
                  </a:lnTo>
                  <a:lnTo>
                    <a:pt x="78022" y="427918"/>
                  </a:lnTo>
                  <a:lnTo>
                    <a:pt x="69771" y="453398"/>
                  </a:lnTo>
                  <a:lnTo>
                    <a:pt x="66296" y="500628"/>
                  </a:lnTo>
                  <a:lnTo>
                    <a:pt x="73326" y="549327"/>
                  </a:lnTo>
                  <a:lnTo>
                    <a:pt x="102650" y="609510"/>
                  </a:lnTo>
                  <a:lnTo>
                    <a:pt x="128680" y="636311"/>
                  </a:lnTo>
                  <a:lnTo>
                    <a:pt x="158620" y="653480"/>
                  </a:lnTo>
                  <a:lnTo>
                    <a:pt x="212755" y="662003"/>
                  </a:lnTo>
                  <a:lnTo>
                    <a:pt x="231627" y="663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085867" y="1430382"/>
              <a:ext cx="357781" cy="348935"/>
            </a:xfrm>
            <a:custGeom>
              <a:avLst/>
              <a:gdLst/>
              <a:ahLst/>
              <a:cxnLst/>
              <a:rect l="0" t="0" r="0" b="0"/>
              <a:pathLst>
                <a:path w="357781" h="348935">
                  <a:moveTo>
                    <a:pt x="20868" y="96250"/>
                  </a:moveTo>
                  <a:lnTo>
                    <a:pt x="4080" y="159700"/>
                  </a:lnTo>
                  <a:lnTo>
                    <a:pt x="3774" y="217794"/>
                  </a:lnTo>
                  <a:lnTo>
                    <a:pt x="9475" y="272479"/>
                  </a:lnTo>
                  <a:lnTo>
                    <a:pt x="8913" y="251281"/>
                  </a:lnTo>
                  <a:lnTo>
                    <a:pt x="1956" y="202133"/>
                  </a:lnTo>
                  <a:lnTo>
                    <a:pt x="447" y="152189"/>
                  </a:lnTo>
                  <a:lnTo>
                    <a:pt x="0" y="104635"/>
                  </a:lnTo>
                  <a:lnTo>
                    <a:pt x="5438" y="47343"/>
                  </a:lnTo>
                  <a:lnTo>
                    <a:pt x="20066" y="18718"/>
                  </a:lnTo>
                  <a:lnTo>
                    <a:pt x="35720" y="6029"/>
                  </a:lnTo>
                  <a:lnTo>
                    <a:pt x="44807" y="1008"/>
                  </a:lnTo>
                  <a:lnTo>
                    <a:pt x="53205" y="0"/>
                  </a:lnTo>
                  <a:lnTo>
                    <a:pt x="68776" y="5119"/>
                  </a:lnTo>
                  <a:lnTo>
                    <a:pt x="96285" y="26744"/>
                  </a:lnTo>
                  <a:lnTo>
                    <a:pt x="127446" y="72728"/>
                  </a:lnTo>
                  <a:lnTo>
                    <a:pt x="146079" y="123059"/>
                  </a:lnTo>
                  <a:lnTo>
                    <a:pt x="155436" y="183044"/>
                  </a:lnTo>
                  <a:lnTo>
                    <a:pt x="157373" y="189207"/>
                  </a:lnTo>
                  <a:lnTo>
                    <a:pt x="159835" y="189807"/>
                  </a:lnTo>
                  <a:lnTo>
                    <a:pt x="162646" y="186697"/>
                  </a:lnTo>
                  <a:lnTo>
                    <a:pt x="178980" y="124033"/>
                  </a:lnTo>
                  <a:lnTo>
                    <a:pt x="192870" y="68072"/>
                  </a:lnTo>
                  <a:lnTo>
                    <a:pt x="208962" y="39678"/>
                  </a:lnTo>
                  <a:lnTo>
                    <a:pt x="224958" y="27043"/>
                  </a:lnTo>
                  <a:lnTo>
                    <a:pt x="234138" y="22036"/>
                  </a:lnTo>
                  <a:lnTo>
                    <a:pt x="243767" y="21037"/>
                  </a:lnTo>
                  <a:lnTo>
                    <a:pt x="263823" y="26167"/>
                  </a:lnTo>
                  <a:lnTo>
                    <a:pt x="281317" y="39366"/>
                  </a:lnTo>
                  <a:lnTo>
                    <a:pt x="296890" y="59270"/>
                  </a:lnTo>
                  <a:lnTo>
                    <a:pt x="317642" y="105700"/>
                  </a:lnTo>
                  <a:lnTo>
                    <a:pt x="331720" y="169110"/>
                  </a:lnTo>
                  <a:lnTo>
                    <a:pt x="343300" y="231702"/>
                  </a:lnTo>
                  <a:lnTo>
                    <a:pt x="352970" y="286642"/>
                  </a:lnTo>
                  <a:lnTo>
                    <a:pt x="357780" y="3489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552307" y="1405229"/>
              <a:ext cx="223041" cy="437259"/>
            </a:xfrm>
            <a:custGeom>
              <a:avLst/>
              <a:gdLst/>
              <a:ahLst/>
              <a:cxnLst/>
              <a:rect l="0" t="0" r="0" b="0"/>
              <a:pathLst>
                <a:path w="223041" h="437259">
                  <a:moveTo>
                    <a:pt x="154553" y="5589"/>
                  </a:moveTo>
                  <a:lnTo>
                    <a:pt x="137785" y="0"/>
                  </a:lnTo>
                  <a:lnTo>
                    <a:pt x="86207" y="4442"/>
                  </a:lnTo>
                  <a:lnTo>
                    <a:pt x="62176" y="10149"/>
                  </a:lnTo>
                  <a:lnTo>
                    <a:pt x="28916" y="31117"/>
                  </a:lnTo>
                  <a:lnTo>
                    <a:pt x="13707" y="49690"/>
                  </a:lnTo>
                  <a:lnTo>
                    <a:pt x="4217" y="70813"/>
                  </a:lnTo>
                  <a:lnTo>
                    <a:pt x="0" y="95799"/>
                  </a:lnTo>
                  <a:lnTo>
                    <a:pt x="4364" y="116262"/>
                  </a:lnTo>
                  <a:lnTo>
                    <a:pt x="8803" y="124995"/>
                  </a:lnTo>
                  <a:lnTo>
                    <a:pt x="16442" y="130816"/>
                  </a:lnTo>
                  <a:lnTo>
                    <a:pt x="65444" y="143279"/>
                  </a:lnTo>
                  <a:lnTo>
                    <a:pt x="125513" y="156660"/>
                  </a:lnTo>
                  <a:lnTo>
                    <a:pt x="157127" y="172663"/>
                  </a:lnTo>
                  <a:lnTo>
                    <a:pt x="204414" y="217364"/>
                  </a:lnTo>
                  <a:lnTo>
                    <a:pt x="212360" y="227491"/>
                  </a:lnTo>
                  <a:lnTo>
                    <a:pt x="221189" y="254341"/>
                  </a:lnTo>
                  <a:lnTo>
                    <a:pt x="223040" y="296102"/>
                  </a:lnTo>
                  <a:lnTo>
                    <a:pt x="221268" y="308059"/>
                  </a:lnTo>
                  <a:lnTo>
                    <a:pt x="209940" y="327583"/>
                  </a:lnTo>
                  <a:lnTo>
                    <a:pt x="148811" y="387953"/>
                  </a:lnTo>
                  <a:lnTo>
                    <a:pt x="92243" y="417608"/>
                  </a:lnTo>
                  <a:lnTo>
                    <a:pt x="49268" y="4372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884601" y="1770432"/>
              <a:ext cx="5811731" cy="236461"/>
            </a:xfrm>
            <a:custGeom>
              <a:avLst/>
              <a:gdLst/>
              <a:ahLst/>
              <a:cxnLst/>
              <a:rect l="0" t="0" r="0" b="0"/>
              <a:pathLst>
                <a:path w="5811731" h="236461">
                  <a:moveTo>
                    <a:pt x="5811730" y="114169"/>
                  </a:moveTo>
                  <a:lnTo>
                    <a:pt x="5753167" y="163667"/>
                  </a:lnTo>
                  <a:lnTo>
                    <a:pt x="5723040" y="190280"/>
                  </a:lnTo>
                  <a:lnTo>
                    <a:pt x="5668836" y="222775"/>
                  </a:lnTo>
                  <a:lnTo>
                    <a:pt x="5625372" y="234736"/>
                  </a:lnTo>
                  <a:lnTo>
                    <a:pt x="5575449" y="236460"/>
                  </a:lnTo>
                  <a:lnTo>
                    <a:pt x="5512417" y="220386"/>
                  </a:lnTo>
                  <a:lnTo>
                    <a:pt x="5465477" y="200011"/>
                  </a:lnTo>
                  <a:lnTo>
                    <a:pt x="5408684" y="169681"/>
                  </a:lnTo>
                  <a:lnTo>
                    <a:pt x="5349472" y="142406"/>
                  </a:lnTo>
                  <a:lnTo>
                    <a:pt x="5316016" y="130464"/>
                  </a:lnTo>
                  <a:lnTo>
                    <a:pt x="5263382" y="125836"/>
                  </a:lnTo>
                  <a:lnTo>
                    <a:pt x="5212519" y="125035"/>
                  </a:lnTo>
                  <a:lnTo>
                    <a:pt x="5154945" y="124797"/>
                  </a:lnTo>
                  <a:lnTo>
                    <a:pt x="5099158" y="130306"/>
                  </a:lnTo>
                  <a:lnTo>
                    <a:pt x="5042848" y="139357"/>
                  </a:lnTo>
                  <a:lnTo>
                    <a:pt x="4997782" y="139791"/>
                  </a:lnTo>
                  <a:lnTo>
                    <a:pt x="4935731" y="133459"/>
                  </a:lnTo>
                  <a:lnTo>
                    <a:pt x="4872843" y="120839"/>
                  </a:lnTo>
                  <a:lnTo>
                    <a:pt x="4809546" y="103594"/>
                  </a:lnTo>
                  <a:lnTo>
                    <a:pt x="4754980" y="89593"/>
                  </a:lnTo>
                  <a:lnTo>
                    <a:pt x="4699142" y="68327"/>
                  </a:lnTo>
                  <a:lnTo>
                    <a:pt x="4643052" y="51648"/>
                  </a:lnTo>
                  <a:lnTo>
                    <a:pt x="4586912" y="42677"/>
                  </a:lnTo>
                  <a:lnTo>
                    <a:pt x="4530763" y="40905"/>
                  </a:lnTo>
                  <a:lnTo>
                    <a:pt x="4474612" y="43675"/>
                  </a:lnTo>
                  <a:lnTo>
                    <a:pt x="4412871" y="55140"/>
                  </a:lnTo>
                  <a:lnTo>
                    <a:pt x="4352754" y="67500"/>
                  </a:lnTo>
                  <a:lnTo>
                    <a:pt x="4295820" y="74274"/>
                  </a:lnTo>
                  <a:lnTo>
                    <a:pt x="4233923" y="80942"/>
                  </a:lnTo>
                  <a:lnTo>
                    <a:pt x="4172608" y="82259"/>
                  </a:lnTo>
                  <a:lnTo>
                    <a:pt x="4123736" y="82487"/>
                  </a:lnTo>
                  <a:lnTo>
                    <a:pt x="4061588" y="79445"/>
                  </a:lnTo>
                  <a:lnTo>
                    <a:pt x="4010643" y="71125"/>
                  </a:lnTo>
                  <a:lnTo>
                    <a:pt x="3955383" y="61250"/>
                  </a:lnTo>
                  <a:lnTo>
                    <a:pt x="3897677" y="50916"/>
                  </a:lnTo>
                  <a:lnTo>
                    <a:pt x="3843533" y="40445"/>
                  </a:lnTo>
                  <a:lnTo>
                    <a:pt x="3787327" y="29933"/>
                  </a:lnTo>
                  <a:lnTo>
                    <a:pt x="3726219" y="19410"/>
                  </a:lnTo>
                  <a:lnTo>
                    <a:pt x="3666779" y="12003"/>
                  </a:lnTo>
                  <a:lnTo>
                    <a:pt x="3609003" y="9808"/>
                  </a:lnTo>
                  <a:lnTo>
                    <a:pt x="3550550" y="9158"/>
                  </a:lnTo>
                  <a:lnTo>
                    <a:pt x="3493066" y="12084"/>
                  </a:lnTo>
                  <a:lnTo>
                    <a:pt x="3434700" y="20361"/>
                  </a:lnTo>
                  <a:lnTo>
                    <a:pt x="3377242" y="30222"/>
                  </a:lnTo>
                  <a:lnTo>
                    <a:pt x="3318883" y="40552"/>
                  </a:lnTo>
                  <a:lnTo>
                    <a:pt x="3264547" y="51022"/>
                  </a:lnTo>
                  <a:lnTo>
                    <a:pt x="3208283" y="61533"/>
                  </a:lnTo>
                  <a:lnTo>
                    <a:pt x="3150278" y="72057"/>
                  </a:lnTo>
                  <a:lnTo>
                    <a:pt x="3092927" y="82584"/>
                  </a:lnTo>
                  <a:lnTo>
                    <a:pt x="3031481" y="89992"/>
                  </a:lnTo>
                  <a:lnTo>
                    <a:pt x="2971940" y="92187"/>
                  </a:lnTo>
                  <a:lnTo>
                    <a:pt x="2914134" y="89718"/>
                  </a:lnTo>
                  <a:lnTo>
                    <a:pt x="2852553" y="84697"/>
                  </a:lnTo>
                  <a:lnTo>
                    <a:pt x="2789853" y="80090"/>
                  </a:lnTo>
                  <a:lnTo>
                    <a:pt x="2726822" y="71316"/>
                  </a:lnTo>
                  <a:lnTo>
                    <a:pt x="2683571" y="64707"/>
                  </a:lnTo>
                  <a:lnTo>
                    <a:pt x="2637052" y="57871"/>
                  </a:lnTo>
                  <a:lnTo>
                    <a:pt x="2592200" y="50933"/>
                  </a:lnTo>
                  <a:lnTo>
                    <a:pt x="2548869" y="45120"/>
                  </a:lnTo>
                  <a:lnTo>
                    <a:pt x="2506215" y="42536"/>
                  </a:lnTo>
                  <a:lnTo>
                    <a:pt x="2442739" y="41082"/>
                  </a:lnTo>
                  <a:lnTo>
                    <a:pt x="2379478" y="40651"/>
                  </a:lnTo>
                  <a:lnTo>
                    <a:pt x="2316280" y="40523"/>
                  </a:lnTo>
                  <a:lnTo>
                    <a:pt x="2253102" y="46074"/>
                  </a:lnTo>
                  <a:lnTo>
                    <a:pt x="2189928" y="49539"/>
                  </a:lnTo>
                  <a:lnTo>
                    <a:pt x="2126756" y="56154"/>
                  </a:lnTo>
                  <a:lnTo>
                    <a:pt x="2069174" y="59934"/>
                  </a:lnTo>
                  <a:lnTo>
                    <a:pt x="2009479" y="66644"/>
                  </a:lnTo>
                  <a:lnTo>
                    <a:pt x="1952927" y="70451"/>
                  </a:lnTo>
                  <a:lnTo>
                    <a:pt x="1893537" y="71580"/>
                  </a:lnTo>
                  <a:lnTo>
                    <a:pt x="1837076" y="66325"/>
                  </a:lnTo>
                  <a:lnTo>
                    <a:pt x="1783302" y="62948"/>
                  </a:lnTo>
                  <a:lnTo>
                    <a:pt x="1724735" y="56358"/>
                  </a:lnTo>
                  <a:lnTo>
                    <a:pt x="1668517" y="52586"/>
                  </a:lnTo>
                  <a:lnTo>
                    <a:pt x="1614815" y="45879"/>
                  </a:lnTo>
                  <a:lnTo>
                    <a:pt x="1561859" y="36483"/>
                  </a:lnTo>
                  <a:lnTo>
                    <a:pt x="1509124" y="26290"/>
                  </a:lnTo>
                  <a:lnTo>
                    <a:pt x="1456453" y="15861"/>
                  </a:lnTo>
                  <a:lnTo>
                    <a:pt x="1403802" y="10951"/>
                  </a:lnTo>
                  <a:lnTo>
                    <a:pt x="1351158" y="3907"/>
                  </a:lnTo>
                  <a:lnTo>
                    <a:pt x="1298514" y="0"/>
                  </a:lnTo>
                  <a:lnTo>
                    <a:pt x="1235560" y="5916"/>
                  </a:lnTo>
                  <a:lnTo>
                    <a:pt x="1186405" y="9174"/>
                  </a:lnTo>
                  <a:lnTo>
                    <a:pt x="1127281" y="20163"/>
                  </a:lnTo>
                  <a:lnTo>
                    <a:pt x="1070541" y="33598"/>
                  </a:lnTo>
                  <a:lnTo>
                    <a:pt x="1010764" y="46347"/>
                  </a:lnTo>
                  <a:lnTo>
                    <a:pt x="951602" y="50790"/>
                  </a:lnTo>
                  <a:lnTo>
                    <a:pt x="897799" y="62178"/>
                  </a:lnTo>
                  <a:lnTo>
                    <a:pt x="854830" y="69128"/>
                  </a:lnTo>
                  <a:lnTo>
                    <a:pt x="803884" y="74307"/>
                  </a:lnTo>
                  <a:lnTo>
                    <a:pt x="752914" y="83250"/>
                  </a:lnTo>
                  <a:lnTo>
                    <a:pt x="699597" y="93309"/>
                  </a:lnTo>
                  <a:lnTo>
                    <a:pt x="645250" y="107189"/>
                  </a:lnTo>
                  <a:lnTo>
                    <a:pt x="586872" y="124702"/>
                  </a:lnTo>
                  <a:lnTo>
                    <a:pt x="526282" y="142245"/>
                  </a:lnTo>
                  <a:lnTo>
                    <a:pt x="464852" y="159792"/>
                  </a:lnTo>
                  <a:lnTo>
                    <a:pt x="410710" y="165425"/>
                  </a:lnTo>
                  <a:lnTo>
                    <a:pt x="357218" y="166400"/>
                  </a:lnTo>
                  <a:lnTo>
                    <a:pt x="308353" y="166689"/>
                  </a:lnTo>
                  <a:lnTo>
                    <a:pt x="252801" y="165605"/>
                  </a:lnTo>
                  <a:lnTo>
                    <a:pt x="190922" y="158471"/>
                  </a:lnTo>
                  <a:lnTo>
                    <a:pt x="138458" y="156931"/>
                  </a:lnTo>
                  <a:lnTo>
                    <a:pt x="83528" y="159594"/>
                  </a:lnTo>
                  <a:lnTo>
                    <a:pt x="27937" y="165385"/>
                  </a:lnTo>
                  <a:lnTo>
                    <a:pt x="0" y="1668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431668" y="161448"/>
            <a:ext cx="3084851" cy="576624"/>
            <a:chOff x="431668" y="161448"/>
            <a:chExt cx="3084851" cy="576624"/>
          </a:xfrm>
        </p:grpSpPr>
        <p:sp>
          <p:nvSpPr>
            <p:cNvPr id="2" name="Freeform 1"/>
            <p:cNvSpPr/>
            <p:nvPr/>
          </p:nvSpPr>
          <p:spPr>
            <a:xfrm>
              <a:off x="431668" y="161448"/>
              <a:ext cx="210571" cy="459734"/>
            </a:xfrm>
            <a:custGeom>
              <a:avLst/>
              <a:gdLst/>
              <a:ahLst/>
              <a:cxnLst/>
              <a:rect l="0" t="0" r="0" b="0"/>
              <a:pathLst>
                <a:path w="210571" h="459734">
                  <a:moveTo>
                    <a:pt x="0" y="459733"/>
                  </a:moveTo>
                  <a:lnTo>
                    <a:pt x="0" y="405588"/>
                  </a:lnTo>
                  <a:lnTo>
                    <a:pt x="5589" y="345053"/>
                  </a:lnTo>
                  <a:lnTo>
                    <a:pt x="9065" y="294082"/>
                  </a:lnTo>
                  <a:lnTo>
                    <a:pt x="17475" y="237759"/>
                  </a:lnTo>
                  <a:lnTo>
                    <a:pt x="19996" y="183783"/>
                  </a:lnTo>
                  <a:lnTo>
                    <a:pt x="21912" y="132565"/>
                  </a:lnTo>
                  <a:lnTo>
                    <a:pt x="29328" y="76393"/>
                  </a:lnTo>
                  <a:lnTo>
                    <a:pt x="30917" y="26786"/>
                  </a:lnTo>
                  <a:lnTo>
                    <a:pt x="31139" y="9665"/>
                  </a:lnTo>
                  <a:lnTo>
                    <a:pt x="33628" y="1760"/>
                  </a:lnTo>
                  <a:lnTo>
                    <a:pt x="37626" y="0"/>
                  </a:lnTo>
                  <a:lnTo>
                    <a:pt x="42632" y="2336"/>
                  </a:lnTo>
                  <a:lnTo>
                    <a:pt x="60855" y="27980"/>
                  </a:lnTo>
                  <a:lnTo>
                    <a:pt x="87973" y="86973"/>
                  </a:lnTo>
                  <a:lnTo>
                    <a:pt x="112740" y="148712"/>
                  </a:lnTo>
                  <a:lnTo>
                    <a:pt x="132956" y="206299"/>
                  </a:lnTo>
                  <a:lnTo>
                    <a:pt x="150438" y="255254"/>
                  </a:lnTo>
                  <a:lnTo>
                    <a:pt x="170486" y="314967"/>
                  </a:lnTo>
                  <a:lnTo>
                    <a:pt x="186881" y="370652"/>
                  </a:lnTo>
                  <a:lnTo>
                    <a:pt x="210570" y="4281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73782" y="473782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36140" y="0"/>
                  </a:lnTo>
                  <a:lnTo>
                    <a:pt x="18792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57747" y="178984"/>
              <a:ext cx="195103" cy="454785"/>
            </a:xfrm>
            <a:custGeom>
              <a:avLst/>
              <a:gdLst/>
              <a:ahLst/>
              <a:cxnLst/>
              <a:rect l="0" t="0" r="0" b="0"/>
              <a:pathLst>
                <a:path w="195103" h="454785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6073" y="120510"/>
                  </a:lnTo>
                  <a:lnTo>
                    <a:pt x="16906" y="183508"/>
                  </a:lnTo>
                  <a:lnTo>
                    <a:pt x="26880" y="228678"/>
                  </a:lnTo>
                  <a:lnTo>
                    <a:pt x="37244" y="283396"/>
                  </a:lnTo>
                  <a:lnTo>
                    <a:pt x="44604" y="336653"/>
                  </a:lnTo>
                  <a:lnTo>
                    <a:pt x="49905" y="386358"/>
                  </a:lnTo>
                  <a:lnTo>
                    <a:pt x="56587" y="445075"/>
                  </a:lnTo>
                  <a:lnTo>
                    <a:pt x="54796" y="452304"/>
                  </a:lnTo>
                  <a:lnTo>
                    <a:pt x="51262" y="454784"/>
                  </a:lnTo>
                  <a:lnTo>
                    <a:pt x="46566" y="454098"/>
                  </a:lnTo>
                  <a:lnTo>
                    <a:pt x="43436" y="448961"/>
                  </a:lnTo>
                  <a:lnTo>
                    <a:pt x="31659" y="387038"/>
                  </a:lnTo>
                  <a:lnTo>
                    <a:pt x="37360" y="343445"/>
                  </a:lnTo>
                  <a:lnTo>
                    <a:pt x="47396" y="318759"/>
                  </a:lnTo>
                  <a:lnTo>
                    <a:pt x="62774" y="302328"/>
                  </a:lnTo>
                  <a:lnTo>
                    <a:pt x="71789" y="296308"/>
                  </a:lnTo>
                  <a:lnTo>
                    <a:pt x="106832" y="287836"/>
                  </a:lnTo>
                  <a:lnTo>
                    <a:pt x="117538" y="290157"/>
                  </a:lnTo>
                  <a:lnTo>
                    <a:pt x="135673" y="302094"/>
                  </a:lnTo>
                  <a:lnTo>
                    <a:pt x="159036" y="328545"/>
                  </a:lnTo>
                  <a:lnTo>
                    <a:pt x="187382" y="389744"/>
                  </a:lnTo>
                  <a:lnTo>
                    <a:pt x="195102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98256" y="452725"/>
              <a:ext cx="129294" cy="155233"/>
            </a:xfrm>
            <a:custGeom>
              <a:avLst/>
              <a:gdLst/>
              <a:ahLst/>
              <a:cxnLst/>
              <a:rect l="0" t="0" r="0" b="0"/>
              <a:pathLst>
                <a:path w="129294" h="155233">
                  <a:moveTo>
                    <a:pt x="7236" y="0"/>
                  </a:moveTo>
                  <a:lnTo>
                    <a:pt x="0" y="27556"/>
                  </a:lnTo>
                  <a:lnTo>
                    <a:pt x="23" y="68346"/>
                  </a:lnTo>
                  <a:lnTo>
                    <a:pt x="19806" y="114756"/>
                  </a:lnTo>
                  <a:lnTo>
                    <a:pt x="46244" y="152129"/>
                  </a:lnTo>
                  <a:lnTo>
                    <a:pt x="54298" y="155232"/>
                  </a:lnTo>
                  <a:lnTo>
                    <a:pt x="63177" y="154960"/>
                  </a:lnTo>
                  <a:lnTo>
                    <a:pt x="81231" y="148420"/>
                  </a:lnTo>
                  <a:lnTo>
                    <a:pt x="97055" y="137714"/>
                  </a:lnTo>
                  <a:lnTo>
                    <a:pt x="119117" y="107355"/>
                  </a:lnTo>
                  <a:lnTo>
                    <a:pt x="129293" y="68723"/>
                  </a:lnTo>
                  <a:lnTo>
                    <a:pt x="124680" y="17499"/>
                  </a:lnTo>
                  <a:lnTo>
                    <a:pt x="1230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84476" y="452382"/>
              <a:ext cx="273742" cy="159744"/>
            </a:xfrm>
            <a:custGeom>
              <a:avLst/>
              <a:gdLst/>
              <a:ahLst/>
              <a:cxnLst/>
              <a:rect l="0" t="0" r="0" b="0"/>
              <a:pathLst>
                <a:path w="273742" h="159744">
                  <a:moveTo>
                    <a:pt x="0" y="42457"/>
                  </a:moveTo>
                  <a:lnTo>
                    <a:pt x="17959" y="97502"/>
                  </a:lnTo>
                  <a:lnTo>
                    <a:pt x="35149" y="156969"/>
                  </a:lnTo>
                  <a:lnTo>
                    <a:pt x="37471" y="159743"/>
                  </a:lnTo>
                  <a:lnTo>
                    <a:pt x="39019" y="156912"/>
                  </a:lnTo>
                  <a:lnTo>
                    <a:pt x="39569" y="142459"/>
                  </a:lnTo>
                  <a:lnTo>
                    <a:pt x="32868" y="88815"/>
                  </a:lnTo>
                  <a:lnTo>
                    <a:pt x="43207" y="32487"/>
                  </a:lnTo>
                  <a:lnTo>
                    <a:pt x="46353" y="21772"/>
                  </a:lnTo>
                  <a:lnTo>
                    <a:pt x="53129" y="14629"/>
                  </a:lnTo>
                  <a:lnTo>
                    <a:pt x="73136" y="6692"/>
                  </a:lnTo>
                  <a:lnTo>
                    <a:pt x="81513" y="8085"/>
                  </a:lnTo>
                  <a:lnTo>
                    <a:pt x="88267" y="12524"/>
                  </a:lnTo>
                  <a:lnTo>
                    <a:pt x="123577" y="56250"/>
                  </a:lnTo>
                  <a:lnTo>
                    <a:pt x="128008" y="65690"/>
                  </a:lnTo>
                  <a:lnTo>
                    <a:pt x="132132" y="67304"/>
                  </a:lnTo>
                  <a:lnTo>
                    <a:pt x="136051" y="63701"/>
                  </a:lnTo>
                  <a:lnTo>
                    <a:pt x="166978" y="5327"/>
                  </a:lnTo>
                  <a:lnTo>
                    <a:pt x="175660" y="1326"/>
                  </a:lnTo>
                  <a:lnTo>
                    <a:pt x="197784" y="0"/>
                  </a:lnTo>
                  <a:lnTo>
                    <a:pt x="216976" y="6430"/>
                  </a:lnTo>
                  <a:lnTo>
                    <a:pt x="225369" y="11420"/>
                  </a:lnTo>
                  <a:lnTo>
                    <a:pt x="248360" y="40800"/>
                  </a:lnTo>
                  <a:lnTo>
                    <a:pt x="264401" y="73551"/>
                  </a:lnTo>
                  <a:lnTo>
                    <a:pt x="272511" y="128714"/>
                  </a:lnTo>
                  <a:lnTo>
                    <a:pt x="273741" y="1477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23171" y="433277"/>
              <a:ext cx="187731" cy="182544"/>
            </a:xfrm>
            <a:custGeom>
              <a:avLst/>
              <a:gdLst/>
              <a:ahLst/>
              <a:cxnLst/>
              <a:rect l="0" t="0" r="0" b="0"/>
              <a:pathLst>
                <a:path w="187731" h="182544">
                  <a:moveTo>
                    <a:pt x="61388" y="124733"/>
                  </a:moveTo>
                  <a:lnTo>
                    <a:pt x="72566" y="113554"/>
                  </a:lnTo>
                  <a:lnTo>
                    <a:pt x="85107" y="84246"/>
                  </a:lnTo>
                  <a:lnTo>
                    <a:pt x="86358" y="62285"/>
                  </a:lnTo>
                  <a:lnTo>
                    <a:pt x="81844" y="41996"/>
                  </a:lnTo>
                  <a:lnTo>
                    <a:pt x="59883" y="9907"/>
                  </a:lnTo>
                  <a:lnTo>
                    <a:pt x="53366" y="2559"/>
                  </a:lnTo>
                  <a:lnTo>
                    <a:pt x="45512" y="0"/>
                  </a:lnTo>
                  <a:lnTo>
                    <a:pt x="27426" y="3395"/>
                  </a:lnTo>
                  <a:lnTo>
                    <a:pt x="20029" y="8746"/>
                  </a:lnTo>
                  <a:lnTo>
                    <a:pt x="8691" y="24050"/>
                  </a:lnTo>
                  <a:lnTo>
                    <a:pt x="1321" y="63575"/>
                  </a:lnTo>
                  <a:lnTo>
                    <a:pt x="0" y="119758"/>
                  </a:lnTo>
                  <a:lnTo>
                    <a:pt x="12952" y="176720"/>
                  </a:lnTo>
                  <a:lnTo>
                    <a:pt x="18569" y="181618"/>
                  </a:lnTo>
                  <a:lnTo>
                    <a:pt x="25823" y="182543"/>
                  </a:lnTo>
                  <a:lnTo>
                    <a:pt x="34169" y="180821"/>
                  </a:lnTo>
                  <a:lnTo>
                    <a:pt x="49681" y="166428"/>
                  </a:lnTo>
                  <a:lnTo>
                    <a:pt x="68448" y="132018"/>
                  </a:lnTo>
                  <a:lnTo>
                    <a:pt x="73114" y="119061"/>
                  </a:lnTo>
                  <a:lnTo>
                    <a:pt x="77394" y="113933"/>
                  </a:lnTo>
                  <a:lnTo>
                    <a:pt x="81417" y="114023"/>
                  </a:lnTo>
                  <a:lnTo>
                    <a:pt x="85269" y="117593"/>
                  </a:lnTo>
                  <a:lnTo>
                    <a:pt x="102197" y="146199"/>
                  </a:lnTo>
                  <a:lnTo>
                    <a:pt x="127292" y="161379"/>
                  </a:lnTo>
                  <a:lnTo>
                    <a:pt x="146831" y="169486"/>
                  </a:lnTo>
                  <a:lnTo>
                    <a:pt x="164093" y="170749"/>
                  </a:lnTo>
                  <a:lnTo>
                    <a:pt x="187730" y="1668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21430" y="434868"/>
              <a:ext cx="136871" cy="207371"/>
            </a:xfrm>
            <a:custGeom>
              <a:avLst/>
              <a:gdLst/>
              <a:ahLst/>
              <a:cxnLst/>
              <a:rect l="0" t="0" r="0" b="0"/>
              <a:pathLst>
                <a:path w="136871" h="207371">
                  <a:moveTo>
                    <a:pt x="0" y="28385"/>
                  </a:moveTo>
                  <a:lnTo>
                    <a:pt x="3119" y="82530"/>
                  </a:lnTo>
                  <a:lnTo>
                    <a:pt x="9065" y="137477"/>
                  </a:lnTo>
                  <a:lnTo>
                    <a:pt x="16305" y="177966"/>
                  </a:lnTo>
                  <a:lnTo>
                    <a:pt x="15549" y="177239"/>
                  </a:lnTo>
                  <a:lnTo>
                    <a:pt x="3954" y="140448"/>
                  </a:lnTo>
                  <a:lnTo>
                    <a:pt x="781" y="87003"/>
                  </a:lnTo>
                  <a:lnTo>
                    <a:pt x="5743" y="31645"/>
                  </a:lnTo>
                  <a:lnTo>
                    <a:pt x="20289" y="3355"/>
                  </a:lnTo>
                  <a:lnTo>
                    <a:pt x="27564" y="0"/>
                  </a:lnTo>
                  <a:lnTo>
                    <a:pt x="35923" y="103"/>
                  </a:lnTo>
                  <a:lnTo>
                    <a:pt x="45006" y="2512"/>
                  </a:lnTo>
                  <a:lnTo>
                    <a:pt x="61336" y="14546"/>
                  </a:lnTo>
                  <a:lnTo>
                    <a:pt x="90884" y="56457"/>
                  </a:lnTo>
                  <a:lnTo>
                    <a:pt x="114841" y="112151"/>
                  </a:lnTo>
                  <a:lnTo>
                    <a:pt x="132063" y="165195"/>
                  </a:lnTo>
                  <a:lnTo>
                    <a:pt x="136870" y="2073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56385" y="364584"/>
              <a:ext cx="188603" cy="244676"/>
            </a:xfrm>
            <a:custGeom>
              <a:avLst/>
              <a:gdLst/>
              <a:ahLst/>
              <a:cxnLst/>
              <a:rect l="0" t="0" r="0" b="0"/>
              <a:pathLst>
                <a:path w="188603" h="244676">
                  <a:moveTo>
                    <a:pt x="123055" y="24970"/>
                  </a:moveTo>
                  <a:lnTo>
                    <a:pt x="105074" y="9329"/>
                  </a:lnTo>
                  <a:lnTo>
                    <a:pt x="88157" y="1251"/>
                  </a:lnTo>
                  <a:lnTo>
                    <a:pt x="68940" y="0"/>
                  </a:lnTo>
                  <a:lnTo>
                    <a:pt x="28008" y="8729"/>
                  </a:lnTo>
                  <a:lnTo>
                    <a:pt x="19916" y="14143"/>
                  </a:lnTo>
                  <a:lnTo>
                    <a:pt x="7805" y="29517"/>
                  </a:lnTo>
                  <a:lnTo>
                    <a:pt x="0" y="63492"/>
                  </a:lnTo>
                  <a:lnTo>
                    <a:pt x="4413" y="83425"/>
                  </a:lnTo>
                  <a:lnTo>
                    <a:pt x="26310" y="115285"/>
                  </a:lnTo>
                  <a:lnTo>
                    <a:pt x="45742" y="123602"/>
                  </a:lnTo>
                  <a:lnTo>
                    <a:pt x="108758" y="130549"/>
                  </a:lnTo>
                  <a:lnTo>
                    <a:pt x="142995" y="139571"/>
                  </a:lnTo>
                  <a:lnTo>
                    <a:pt x="164673" y="150383"/>
                  </a:lnTo>
                  <a:lnTo>
                    <a:pt x="179766" y="166107"/>
                  </a:lnTo>
                  <a:lnTo>
                    <a:pt x="185429" y="175213"/>
                  </a:lnTo>
                  <a:lnTo>
                    <a:pt x="188602" y="194690"/>
                  </a:lnTo>
                  <a:lnTo>
                    <a:pt x="187810" y="204797"/>
                  </a:lnTo>
                  <a:lnTo>
                    <a:pt x="180691" y="222266"/>
                  </a:lnTo>
                  <a:lnTo>
                    <a:pt x="175517" y="230200"/>
                  </a:lnTo>
                  <a:lnTo>
                    <a:pt x="167388" y="235490"/>
                  </a:lnTo>
                  <a:lnTo>
                    <a:pt x="133591" y="242934"/>
                  </a:lnTo>
                  <a:lnTo>
                    <a:pt x="107461" y="244675"/>
                  </a:lnTo>
                  <a:lnTo>
                    <a:pt x="86488" y="239210"/>
                  </a:lnTo>
                  <a:lnTo>
                    <a:pt x="59884" y="225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74197" y="399083"/>
              <a:ext cx="129648" cy="338989"/>
            </a:xfrm>
            <a:custGeom>
              <a:avLst/>
              <a:gdLst/>
              <a:ahLst/>
              <a:cxnLst/>
              <a:rect l="0" t="0" r="0" b="0"/>
              <a:pathLst>
                <a:path w="129648" h="338989">
                  <a:moveTo>
                    <a:pt x="0" y="137870"/>
                  </a:moveTo>
                  <a:lnTo>
                    <a:pt x="17958" y="201298"/>
                  </a:lnTo>
                  <a:lnTo>
                    <a:pt x="35149" y="259306"/>
                  </a:lnTo>
                  <a:lnTo>
                    <a:pt x="41907" y="312592"/>
                  </a:lnTo>
                  <a:lnTo>
                    <a:pt x="47772" y="338988"/>
                  </a:lnTo>
                  <a:lnTo>
                    <a:pt x="35529" y="284622"/>
                  </a:lnTo>
                  <a:lnTo>
                    <a:pt x="29244" y="223703"/>
                  </a:lnTo>
                  <a:lnTo>
                    <a:pt x="22674" y="160674"/>
                  </a:lnTo>
                  <a:lnTo>
                    <a:pt x="21376" y="100304"/>
                  </a:lnTo>
                  <a:lnTo>
                    <a:pt x="21119" y="43318"/>
                  </a:lnTo>
                  <a:lnTo>
                    <a:pt x="21098" y="29212"/>
                  </a:lnTo>
                  <a:lnTo>
                    <a:pt x="24594" y="18638"/>
                  </a:lnTo>
                  <a:lnTo>
                    <a:pt x="37837" y="3770"/>
                  </a:lnTo>
                  <a:lnTo>
                    <a:pt x="46281" y="506"/>
                  </a:lnTo>
                  <a:lnTo>
                    <a:pt x="65023" y="0"/>
                  </a:lnTo>
                  <a:lnTo>
                    <a:pt x="81931" y="6795"/>
                  </a:lnTo>
                  <a:lnTo>
                    <a:pt x="97245" y="18783"/>
                  </a:lnTo>
                  <a:lnTo>
                    <a:pt x="117850" y="45263"/>
                  </a:lnTo>
                  <a:lnTo>
                    <a:pt x="127637" y="65126"/>
                  </a:lnTo>
                  <a:lnTo>
                    <a:pt x="129647" y="88772"/>
                  </a:lnTo>
                  <a:lnTo>
                    <a:pt x="121405" y="136490"/>
                  </a:lnTo>
                  <a:lnTo>
                    <a:pt x="116032" y="145139"/>
                  </a:lnTo>
                  <a:lnTo>
                    <a:pt x="100702" y="157868"/>
                  </a:lnTo>
                  <a:lnTo>
                    <a:pt x="82191" y="164306"/>
                  </a:lnTo>
                  <a:lnTo>
                    <a:pt x="52642" y="169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53181" y="400082"/>
              <a:ext cx="105286" cy="160250"/>
            </a:xfrm>
            <a:custGeom>
              <a:avLst/>
              <a:gdLst/>
              <a:ahLst/>
              <a:cxnLst/>
              <a:rect l="0" t="0" r="0" b="0"/>
              <a:pathLst>
                <a:path w="105286" h="160250">
                  <a:moveTo>
                    <a:pt x="0" y="52643"/>
                  </a:moveTo>
                  <a:lnTo>
                    <a:pt x="14572" y="106787"/>
                  </a:lnTo>
                  <a:lnTo>
                    <a:pt x="35411" y="160249"/>
                  </a:lnTo>
                  <a:lnTo>
                    <a:pt x="34066" y="155450"/>
                  </a:lnTo>
                  <a:lnTo>
                    <a:pt x="8084" y="113209"/>
                  </a:lnTo>
                  <a:lnTo>
                    <a:pt x="6712" y="93599"/>
                  </a:lnTo>
                  <a:lnTo>
                    <a:pt x="11172" y="74355"/>
                  </a:lnTo>
                  <a:lnTo>
                    <a:pt x="20953" y="58003"/>
                  </a:lnTo>
                  <a:lnTo>
                    <a:pt x="45203" y="3564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42694" y="452725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3120" y="48931"/>
                  </a:lnTo>
                  <a:lnTo>
                    <a:pt x="9065" y="108061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11108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37450" y="423238"/>
              <a:ext cx="136872" cy="134773"/>
            </a:xfrm>
            <a:custGeom>
              <a:avLst/>
              <a:gdLst/>
              <a:ahLst/>
              <a:cxnLst/>
              <a:rect l="0" t="0" r="0" b="0"/>
              <a:pathLst>
                <a:path w="136872" h="134773">
                  <a:moveTo>
                    <a:pt x="0" y="40015"/>
                  </a:moveTo>
                  <a:lnTo>
                    <a:pt x="17959" y="95060"/>
                  </a:lnTo>
                  <a:lnTo>
                    <a:pt x="25859" y="123655"/>
                  </a:lnTo>
                  <a:lnTo>
                    <a:pt x="15567" y="78044"/>
                  </a:lnTo>
                  <a:lnTo>
                    <a:pt x="21250" y="35555"/>
                  </a:lnTo>
                  <a:lnTo>
                    <a:pt x="31282" y="11127"/>
                  </a:lnTo>
                  <a:lnTo>
                    <a:pt x="38402" y="4379"/>
                  </a:lnTo>
                  <a:lnTo>
                    <a:pt x="46658" y="1050"/>
                  </a:lnTo>
                  <a:lnTo>
                    <a:pt x="55672" y="0"/>
                  </a:lnTo>
                  <a:lnTo>
                    <a:pt x="71926" y="5073"/>
                  </a:lnTo>
                  <a:lnTo>
                    <a:pt x="86950" y="16297"/>
                  </a:lnTo>
                  <a:lnTo>
                    <a:pt x="107392" y="42346"/>
                  </a:lnTo>
                  <a:lnTo>
                    <a:pt x="131760" y="102221"/>
                  </a:lnTo>
                  <a:lnTo>
                    <a:pt x="136871" y="1347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08102" y="210569"/>
              <a:ext cx="39919" cy="347442"/>
            </a:xfrm>
            <a:custGeom>
              <a:avLst/>
              <a:gdLst/>
              <a:ahLst/>
              <a:cxnLst/>
              <a:rect l="0" t="0" r="0" b="0"/>
              <a:pathLst>
                <a:path w="39919" h="347442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15848" y="148777"/>
                  </a:lnTo>
                  <a:lnTo>
                    <a:pt x="24858" y="202400"/>
                  </a:lnTo>
                  <a:lnTo>
                    <a:pt x="29217" y="253513"/>
                  </a:lnTo>
                  <a:lnTo>
                    <a:pt x="37458" y="306530"/>
                  </a:lnTo>
                  <a:lnTo>
                    <a:pt x="39918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53264" y="336911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46099" y="0"/>
                  </a:lnTo>
                  <a:lnTo>
                    <a:pt x="88346" y="19786"/>
                  </a:lnTo>
                  <a:lnTo>
                    <a:pt x="25325" y="3726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21720" y="362488"/>
              <a:ext cx="147400" cy="191538"/>
            </a:xfrm>
            <a:custGeom>
              <a:avLst/>
              <a:gdLst/>
              <a:ahLst/>
              <a:cxnLst/>
              <a:rect l="0" t="0" r="0" b="0"/>
              <a:pathLst>
                <a:path w="147400" h="191538">
                  <a:moveTo>
                    <a:pt x="0" y="69180"/>
                  </a:moveTo>
                  <a:lnTo>
                    <a:pt x="58616" y="78245"/>
                  </a:lnTo>
                  <a:lnTo>
                    <a:pt x="93407" y="73686"/>
                  </a:lnTo>
                  <a:lnTo>
                    <a:pt x="120353" y="59336"/>
                  </a:lnTo>
                  <a:lnTo>
                    <a:pt x="124689" y="52089"/>
                  </a:lnTo>
                  <a:lnTo>
                    <a:pt x="126387" y="34678"/>
                  </a:lnTo>
                  <a:lnTo>
                    <a:pt x="122863" y="26291"/>
                  </a:lnTo>
                  <a:lnTo>
                    <a:pt x="109587" y="10734"/>
                  </a:lnTo>
                  <a:lnTo>
                    <a:pt x="85750" y="2260"/>
                  </a:lnTo>
                  <a:lnTo>
                    <a:pt x="71205" y="0"/>
                  </a:lnTo>
                  <a:lnTo>
                    <a:pt x="59168" y="2003"/>
                  </a:lnTo>
                  <a:lnTo>
                    <a:pt x="39555" y="13587"/>
                  </a:lnTo>
                  <a:lnTo>
                    <a:pt x="15359" y="39840"/>
                  </a:lnTo>
                  <a:lnTo>
                    <a:pt x="6826" y="62769"/>
                  </a:lnTo>
                  <a:lnTo>
                    <a:pt x="4204" y="87388"/>
                  </a:lnTo>
                  <a:lnTo>
                    <a:pt x="6937" y="110028"/>
                  </a:lnTo>
                  <a:lnTo>
                    <a:pt x="15171" y="128669"/>
                  </a:lnTo>
                  <a:lnTo>
                    <a:pt x="59933" y="181268"/>
                  </a:lnTo>
                  <a:lnTo>
                    <a:pt x="80059" y="189187"/>
                  </a:lnTo>
                  <a:lnTo>
                    <a:pt x="103432" y="191537"/>
                  </a:lnTo>
                  <a:lnTo>
                    <a:pt x="147399" y="1849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28605" y="357968"/>
              <a:ext cx="87914" cy="203628"/>
            </a:xfrm>
            <a:custGeom>
              <a:avLst/>
              <a:gdLst/>
              <a:ahLst/>
              <a:cxnLst/>
              <a:rect l="0" t="0" r="0" b="0"/>
              <a:pathLst>
                <a:path w="87914" h="203628">
                  <a:moveTo>
                    <a:pt x="24742" y="115814"/>
                  </a:moveTo>
                  <a:lnTo>
                    <a:pt x="27861" y="158506"/>
                  </a:lnTo>
                  <a:lnTo>
                    <a:pt x="40360" y="203627"/>
                  </a:lnTo>
                  <a:lnTo>
                    <a:pt x="21099" y="147956"/>
                  </a:lnTo>
                  <a:lnTo>
                    <a:pt x="1535" y="105395"/>
                  </a:lnTo>
                  <a:lnTo>
                    <a:pt x="0" y="81158"/>
                  </a:lnTo>
                  <a:lnTo>
                    <a:pt x="4387" y="57127"/>
                  </a:lnTo>
                  <a:lnTo>
                    <a:pt x="14135" y="38648"/>
                  </a:lnTo>
                  <a:lnTo>
                    <a:pt x="38367" y="15091"/>
                  </a:lnTo>
                  <a:lnTo>
                    <a:pt x="57703" y="6707"/>
                  </a:lnTo>
                  <a:lnTo>
                    <a:pt x="879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889344" y="200041"/>
            <a:ext cx="3312149" cy="399937"/>
            <a:chOff x="3889344" y="200041"/>
            <a:chExt cx="3312149" cy="399937"/>
          </a:xfrm>
        </p:grpSpPr>
        <p:sp>
          <p:nvSpPr>
            <p:cNvPr id="20" name="Freeform 19"/>
            <p:cNvSpPr/>
            <p:nvPr/>
          </p:nvSpPr>
          <p:spPr>
            <a:xfrm>
              <a:off x="3889344" y="357257"/>
              <a:ext cx="143071" cy="194356"/>
            </a:xfrm>
            <a:custGeom>
              <a:avLst/>
              <a:gdLst/>
              <a:ahLst/>
              <a:cxnLst/>
              <a:rect l="0" t="0" r="0" b="0"/>
              <a:pathLst>
                <a:path w="143071" h="194356">
                  <a:moveTo>
                    <a:pt x="122013" y="42825"/>
                  </a:moveTo>
                  <a:lnTo>
                    <a:pt x="116424" y="26058"/>
                  </a:lnTo>
                  <a:lnTo>
                    <a:pt x="104321" y="11587"/>
                  </a:lnTo>
                  <a:lnTo>
                    <a:pt x="96180" y="4452"/>
                  </a:lnTo>
                  <a:lnTo>
                    <a:pt x="87244" y="865"/>
                  </a:lnTo>
                  <a:lnTo>
                    <a:pt x="67955" y="0"/>
                  </a:lnTo>
                  <a:lnTo>
                    <a:pt x="37366" y="11679"/>
                  </a:lnTo>
                  <a:lnTo>
                    <a:pt x="11665" y="35547"/>
                  </a:lnTo>
                  <a:lnTo>
                    <a:pt x="2779" y="57918"/>
                  </a:lnTo>
                  <a:lnTo>
                    <a:pt x="0" y="83458"/>
                  </a:lnTo>
                  <a:lnTo>
                    <a:pt x="6182" y="122975"/>
                  </a:lnTo>
                  <a:lnTo>
                    <a:pt x="35198" y="179159"/>
                  </a:lnTo>
                  <a:lnTo>
                    <a:pt x="44249" y="186357"/>
                  </a:lnTo>
                  <a:lnTo>
                    <a:pt x="66784" y="194355"/>
                  </a:lnTo>
                  <a:lnTo>
                    <a:pt x="100190" y="193268"/>
                  </a:lnTo>
                  <a:lnTo>
                    <a:pt x="118553" y="185338"/>
                  </a:lnTo>
                  <a:lnTo>
                    <a:pt x="143070" y="1691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97918" y="383253"/>
              <a:ext cx="197709" cy="164688"/>
            </a:xfrm>
            <a:custGeom>
              <a:avLst/>
              <a:gdLst/>
              <a:ahLst/>
              <a:cxnLst/>
              <a:rect l="0" t="0" r="0" b="0"/>
              <a:pathLst>
                <a:path w="197709" h="164688">
                  <a:moveTo>
                    <a:pt x="113481" y="48415"/>
                  </a:moveTo>
                  <a:lnTo>
                    <a:pt x="103905" y="24368"/>
                  </a:lnTo>
                  <a:lnTo>
                    <a:pt x="93237" y="10041"/>
                  </a:lnTo>
                  <a:lnTo>
                    <a:pt x="74458" y="2114"/>
                  </a:lnTo>
                  <a:lnTo>
                    <a:pt x="62899" y="0"/>
                  </a:lnTo>
                  <a:lnTo>
                    <a:pt x="52853" y="2100"/>
                  </a:lnTo>
                  <a:lnTo>
                    <a:pt x="35452" y="13793"/>
                  </a:lnTo>
                  <a:lnTo>
                    <a:pt x="18092" y="40106"/>
                  </a:lnTo>
                  <a:lnTo>
                    <a:pt x="2915" y="81609"/>
                  </a:lnTo>
                  <a:lnTo>
                    <a:pt x="0" y="106841"/>
                  </a:lnTo>
                  <a:lnTo>
                    <a:pt x="4943" y="130534"/>
                  </a:lnTo>
                  <a:lnTo>
                    <a:pt x="9537" y="141766"/>
                  </a:lnTo>
                  <a:lnTo>
                    <a:pt x="23999" y="157365"/>
                  </a:lnTo>
                  <a:lnTo>
                    <a:pt x="32769" y="163162"/>
                  </a:lnTo>
                  <a:lnTo>
                    <a:pt x="42126" y="164687"/>
                  </a:lnTo>
                  <a:lnTo>
                    <a:pt x="61880" y="160143"/>
                  </a:lnTo>
                  <a:lnTo>
                    <a:pt x="69722" y="154486"/>
                  </a:lnTo>
                  <a:lnTo>
                    <a:pt x="81554" y="138841"/>
                  </a:lnTo>
                  <a:lnTo>
                    <a:pt x="94792" y="110303"/>
                  </a:lnTo>
                  <a:lnTo>
                    <a:pt x="101341" y="70172"/>
                  </a:lnTo>
                  <a:lnTo>
                    <a:pt x="112386" y="112172"/>
                  </a:lnTo>
                  <a:lnTo>
                    <a:pt x="123132" y="127834"/>
                  </a:lnTo>
                  <a:lnTo>
                    <a:pt x="138827" y="139474"/>
                  </a:lnTo>
                  <a:lnTo>
                    <a:pt x="147926" y="144216"/>
                  </a:lnTo>
                  <a:lnTo>
                    <a:pt x="167394" y="146365"/>
                  </a:lnTo>
                  <a:lnTo>
                    <a:pt x="197708" y="14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95626" y="399925"/>
              <a:ext cx="136872" cy="126793"/>
            </a:xfrm>
            <a:custGeom>
              <a:avLst/>
              <a:gdLst/>
              <a:ahLst/>
              <a:cxnLst/>
              <a:rect l="0" t="0" r="0" b="0"/>
              <a:pathLst>
                <a:path w="136872" h="126793">
                  <a:moveTo>
                    <a:pt x="0" y="31743"/>
                  </a:moveTo>
                  <a:lnTo>
                    <a:pt x="3120" y="74435"/>
                  </a:lnTo>
                  <a:lnTo>
                    <a:pt x="15619" y="126792"/>
                  </a:lnTo>
                  <a:lnTo>
                    <a:pt x="15093" y="126695"/>
                  </a:lnTo>
                  <a:lnTo>
                    <a:pt x="13571" y="123120"/>
                  </a:lnTo>
                  <a:lnTo>
                    <a:pt x="5207" y="63571"/>
                  </a:lnTo>
                  <a:lnTo>
                    <a:pt x="7133" y="31815"/>
                  </a:lnTo>
                  <a:lnTo>
                    <a:pt x="15259" y="13837"/>
                  </a:lnTo>
                  <a:lnTo>
                    <a:pt x="20701" y="5768"/>
                  </a:lnTo>
                  <a:lnTo>
                    <a:pt x="27839" y="1558"/>
                  </a:lnTo>
                  <a:lnTo>
                    <a:pt x="45129" y="0"/>
                  </a:lnTo>
                  <a:lnTo>
                    <a:pt x="74593" y="5700"/>
                  </a:lnTo>
                  <a:lnTo>
                    <a:pt x="105550" y="20387"/>
                  </a:lnTo>
                  <a:lnTo>
                    <a:pt x="120221" y="36054"/>
                  </a:lnTo>
                  <a:lnTo>
                    <a:pt x="129471" y="55886"/>
                  </a:lnTo>
                  <a:lnTo>
                    <a:pt x="136871" y="1159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74653" y="368497"/>
              <a:ext cx="136871" cy="128470"/>
            </a:xfrm>
            <a:custGeom>
              <a:avLst/>
              <a:gdLst/>
              <a:ahLst/>
              <a:cxnLst/>
              <a:rect l="0" t="0" r="0" b="0"/>
              <a:pathLst>
                <a:path w="136871" h="128470">
                  <a:moveTo>
                    <a:pt x="0" y="31585"/>
                  </a:moveTo>
                  <a:lnTo>
                    <a:pt x="14654" y="93678"/>
                  </a:lnTo>
                  <a:lnTo>
                    <a:pt x="30338" y="126022"/>
                  </a:lnTo>
                  <a:lnTo>
                    <a:pt x="33093" y="128469"/>
                  </a:lnTo>
                  <a:lnTo>
                    <a:pt x="33760" y="125420"/>
                  </a:lnTo>
                  <a:lnTo>
                    <a:pt x="31872" y="74315"/>
                  </a:lnTo>
                  <a:lnTo>
                    <a:pt x="31713" y="47847"/>
                  </a:lnTo>
                  <a:lnTo>
                    <a:pt x="35180" y="36577"/>
                  </a:lnTo>
                  <a:lnTo>
                    <a:pt x="48390" y="17816"/>
                  </a:lnTo>
                  <a:lnTo>
                    <a:pt x="69080" y="7918"/>
                  </a:lnTo>
                  <a:lnTo>
                    <a:pt x="103916" y="234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66361" y="410611"/>
              <a:ext cx="103090" cy="125993"/>
            </a:xfrm>
            <a:custGeom>
              <a:avLst/>
              <a:gdLst/>
              <a:ahLst/>
              <a:cxnLst/>
              <a:rect l="0" t="0" r="0" b="0"/>
              <a:pathLst>
                <a:path w="103090" h="125993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7669" y="100212"/>
                  </a:lnTo>
                  <a:lnTo>
                    <a:pt x="18176" y="119018"/>
                  </a:lnTo>
                  <a:lnTo>
                    <a:pt x="25424" y="123799"/>
                  </a:lnTo>
                  <a:lnTo>
                    <a:pt x="42835" y="125992"/>
                  </a:lnTo>
                  <a:lnTo>
                    <a:pt x="72368" y="115060"/>
                  </a:lnTo>
                  <a:lnTo>
                    <a:pt x="86706" y="100271"/>
                  </a:lnTo>
                  <a:lnTo>
                    <a:pt x="95808" y="80829"/>
                  </a:lnTo>
                  <a:lnTo>
                    <a:pt x="101651" y="36460"/>
                  </a:lnTo>
                  <a:lnTo>
                    <a:pt x="10308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43150" y="397867"/>
              <a:ext cx="157928" cy="128558"/>
            </a:xfrm>
            <a:custGeom>
              <a:avLst/>
              <a:gdLst/>
              <a:ahLst/>
              <a:cxnLst/>
              <a:rect l="0" t="0" r="0" b="0"/>
              <a:pathLst>
                <a:path w="157928" h="128558">
                  <a:moveTo>
                    <a:pt x="0" y="33801"/>
                  </a:moveTo>
                  <a:lnTo>
                    <a:pt x="5589" y="92418"/>
                  </a:lnTo>
                  <a:lnTo>
                    <a:pt x="6066" y="97445"/>
                  </a:lnTo>
                  <a:lnTo>
                    <a:pt x="5213" y="97287"/>
                  </a:lnTo>
                  <a:lnTo>
                    <a:pt x="3476" y="93673"/>
                  </a:lnTo>
                  <a:lnTo>
                    <a:pt x="1856" y="48184"/>
                  </a:lnTo>
                  <a:lnTo>
                    <a:pt x="5894" y="24985"/>
                  </a:lnTo>
                  <a:lnTo>
                    <a:pt x="10948" y="16226"/>
                  </a:lnTo>
                  <a:lnTo>
                    <a:pt x="25923" y="3373"/>
                  </a:lnTo>
                  <a:lnTo>
                    <a:pt x="47396" y="0"/>
                  </a:lnTo>
                  <a:lnTo>
                    <a:pt x="70198" y="3571"/>
                  </a:lnTo>
                  <a:lnTo>
                    <a:pt x="116970" y="31394"/>
                  </a:lnTo>
                  <a:lnTo>
                    <a:pt x="131145" y="47939"/>
                  </a:lnTo>
                  <a:lnTo>
                    <a:pt x="149777" y="87156"/>
                  </a:lnTo>
                  <a:lnTo>
                    <a:pt x="157927" y="1285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44626" y="366005"/>
              <a:ext cx="188121" cy="160431"/>
            </a:xfrm>
            <a:custGeom>
              <a:avLst/>
              <a:gdLst/>
              <a:ahLst/>
              <a:cxnLst/>
              <a:rect l="0" t="0" r="0" b="0"/>
              <a:pathLst>
                <a:path w="188121" h="160431">
                  <a:moveTo>
                    <a:pt x="114420" y="76191"/>
                  </a:moveTo>
                  <a:lnTo>
                    <a:pt x="99848" y="33500"/>
                  </a:lnTo>
                  <a:lnTo>
                    <a:pt x="94177" y="23164"/>
                  </a:lnTo>
                  <a:lnTo>
                    <a:pt x="78517" y="8560"/>
                  </a:lnTo>
                  <a:lnTo>
                    <a:pt x="69428" y="3028"/>
                  </a:lnTo>
                  <a:lnTo>
                    <a:pt x="49970" y="0"/>
                  </a:lnTo>
                  <a:lnTo>
                    <a:pt x="39868" y="831"/>
                  </a:lnTo>
                  <a:lnTo>
                    <a:pt x="22405" y="11112"/>
                  </a:lnTo>
                  <a:lnTo>
                    <a:pt x="14472" y="18767"/>
                  </a:lnTo>
                  <a:lnTo>
                    <a:pt x="5658" y="39751"/>
                  </a:lnTo>
                  <a:lnTo>
                    <a:pt x="0" y="91350"/>
                  </a:lnTo>
                  <a:lnTo>
                    <a:pt x="4609" y="127086"/>
                  </a:lnTo>
                  <a:lnTo>
                    <a:pt x="18973" y="154312"/>
                  </a:lnTo>
                  <a:lnTo>
                    <a:pt x="27392" y="158688"/>
                  </a:lnTo>
                  <a:lnTo>
                    <a:pt x="49225" y="160430"/>
                  </a:lnTo>
                  <a:lnTo>
                    <a:pt x="59258" y="156917"/>
                  </a:lnTo>
                  <a:lnTo>
                    <a:pt x="76646" y="143655"/>
                  </a:lnTo>
                  <a:lnTo>
                    <a:pt x="93999" y="116458"/>
                  </a:lnTo>
                  <a:lnTo>
                    <a:pt x="101938" y="76780"/>
                  </a:lnTo>
                  <a:lnTo>
                    <a:pt x="102589" y="78923"/>
                  </a:lnTo>
                  <a:lnTo>
                    <a:pt x="103023" y="85032"/>
                  </a:lnTo>
                  <a:lnTo>
                    <a:pt x="109745" y="98058"/>
                  </a:lnTo>
                  <a:lnTo>
                    <a:pt x="153367" y="146429"/>
                  </a:lnTo>
                  <a:lnTo>
                    <a:pt x="160272" y="149922"/>
                  </a:lnTo>
                  <a:lnTo>
                    <a:pt x="188120" y="1498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43274" y="200041"/>
              <a:ext cx="185118" cy="350368"/>
            </a:xfrm>
            <a:custGeom>
              <a:avLst/>
              <a:gdLst/>
              <a:ahLst/>
              <a:cxnLst/>
              <a:rect l="0" t="0" r="0" b="0"/>
              <a:pathLst>
                <a:path w="185118" h="350368">
                  <a:moveTo>
                    <a:pt x="0" y="0"/>
                  </a:moveTo>
                  <a:lnTo>
                    <a:pt x="5590" y="58617"/>
                  </a:lnTo>
                  <a:lnTo>
                    <a:pt x="10723" y="111621"/>
                  </a:lnTo>
                  <a:lnTo>
                    <a:pt x="18669" y="163338"/>
                  </a:lnTo>
                  <a:lnTo>
                    <a:pt x="26174" y="223597"/>
                  </a:lnTo>
                  <a:lnTo>
                    <a:pt x="30517" y="271202"/>
                  </a:lnTo>
                  <a:lnTo>
                    <a:pt x="41067" y="230879"/>
                  </a:lnTo>
                  <a:lnTo>
                    <a:pt x="51788" y="215307"/>
                  </a:lnTo>
                  <a:lnTo>
                    <a:pt x="61431" y="211388"/>
                  </a:lnTo>
                  <a:lnTo>
                    <a:pt x="87744" y="210154"/>
                  </a:lnTo>
                  <a:lnTo>
                    <a:pt x="124265" y="221625"/>
                  </a:lnTo>
                  <a:lnTo>
                    <a:pt x="151723" y="239842"/>
                  </a:lnTo>
                  <a:lnTo>
                    <a:pt x="174677" y="265646"/>
                  </a:lnTo>
                  <a:lnTo>
                    <a:pt x="182919" y="288471"/>
                  </a:lnTo>
                  <a:lnTo>
                    <a:pt x="185117" y="301108"/>
                  </a:lnTo>
                  <a:lnTo>
                    <a:pt x="181320" y="321389"/>
                  </a:lnTo>
                  <a:lnTo>
                    <a:pt x="177032" y="330073"/>
                  </a:lnTo>
                  <a:lnTo>
                    <a:pt x="162909" y="342841"/>
                  </a:lnTo>
                  <a:lnTo>
                    <a:pt x="154229" y="347884"/>
                  </a:lnTo>
                  <a:lnTo>
                    <a:pt x="135227" y="350367"/>
                  </a:lnTo>
                  <a:lnTo>
                    <a:pt x="73556" y="336245"/>
                  </a:lnTo>
                  <a:lnTo>
                    <a:pt x="42115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82107" y="418366"/>
              <a:ext cx="105554" cy="145293"/>
            </a:xfrm>
            <a:custGeom>
              <a:avLst/>
              <a:gdLst/>
              <a:ahLst/>
              <a:cxnLst/>
              <a:rect l="0" t="0" r="0" b="0"/>
              <a:pathLst>
                <a:path w="105554" h="145293">
                  <a:moveTo>
                    <a:pt x="98079" y="13302"/>
                  </a:moveTo>
                  <a:lnTo>
                    <a:pt x="86901" y="2123"/>
                  </a:lnTo>
                  <a:lnTo>
                    <a:pt x="80099" y="0"/>
                  </a:lnTo>
                  <a:lnTo>
                    <a:pt x="63182" y="761"/>
                  </a:lnTo>
                  <a:lnTo>
                    <a:pt x="47084" y="8118"/>
                  </a:lnTo>
                  <a:lnTo>
                    <a:pt x="32131" y="20357"/>
                  </a:lnTo>
                  <a:lnTo>
                    <a:pt x="11728" y="48148"/>
                  </a:lnTo>
                  <a:lnTo>
                    <a:pt x="1989" y="72463"/>
                  </a:lnTo>
                  <a:lnTo>
                    <a:pt x="0" y="95748"/>
                  </a:lnTo>
                  <a:lnTo>
                    <a:pt x="4186" y="116625"/>
                  </a:lnTo>
                  <a:lnTo>
                    <a:pt x="13845" y="133703"/>
                  </a:lnTo>
                  <a:lnTo>
                    <a:pt x="23206" y="139193"/>
                  </a:lnTo>
                  <a:lnTo>
                    <a:pt x="49204" y="145292"/>
                  </a:lnTo>
                  <a:lnTo>
                    <a:pt x="70898" y="141764"/>
                  </a:lnTo>
                  <a:lnTo>
                    <a:pt x="79958" y="137548"/>
                  </a:lnTo>
                  <a:lnTo>
                    <a:pt x="93145" y="120385"/>
                  </a:lnTo>
                  <a:lnTo>
                    <a:pt x="101735" y="97159"/>
                  </a:lnTo>
                  <a:lnTo>
                    <a:pt x="105553" y="71239"/>
                  </a:lnTo>
                  <a:lnTo>
                    <a:pt x="101011" y="50360"/>
                  </a:lnTo>
                  <a:lnTo>
                    <a:pt x="87551" y="13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44007" y="400082"/>
              <a:ext cx="125693" cy="160084"/>
            </a:xfrm>
            <a:custGeom>
              <a:avLst/>
              <a:gdLst/>
              <a:ahLst/>
              <a:cxnLst/>
              <a:rect l="0" t="0" r="0" b="0"/>
              <a:pathLst>
                <a:path w="125693" h="160084">
                  <a:moveTo>
                    <a:pt x="9879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1979" y="110935"/>
                  </a:lnTo>
                  <a:lnTo>
                    <a:pt x="10657" y="134702"/>
                  </a:lnTo>
                  <a:lnTo>
                    <a:pt x="25433" y="150725"/>
                  </a:lnTo>
                  <a:lnTo>
                    <a:pt x="34286" y="156635"/>
                  </a:lnTo>
                  <a:lnTo>
                    <a:pt x="53482" y="160083"/>
                  </a:lnTo>
                  <a:lnTo>
                    <a:pt x="63514" y="159365"/>
                  </a:lnTo>
                  <a:lnTo>
                    <a:pt x="80900" y="149208"/>
                  </a:lnTo>
                  <a:lnTo>
                    <a:pt x="95257" y="132995"/>
                  </a:lnTo>
                  <a:lnTo>
                    <a:pt x="117900" y="83718"/>
                  </a:lnTo>
                  <a:lnTo>
                    <a:pt x="12569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32870" y="242155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0" y="54144"/>
                  </a:lnTo>
                  <a:lnTo>
                    <a:pt x="3119" y="101441"/>
                  </a:lnTo>
                  <a:lnTo>
                    <a:pt x="8333" y="156788"/>
                  </a:lnTo>
                  <a:lnTo>
                    <a:pt x="12997" y="207113"/>
                  </a:lnTo>
                  <a:lnTo>
                    <a:pt x="25054" y="266039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59171" y="368497"/>
              <a:ext cx="189514" cy="7237"/>
            </a:xfrm>
            <a:custGeom>
              <a:avLst/>
              <a:gdLst/>
              <a:ahLst/>
              <a:cxnLst/>
              <a:rect l="0" t="0" r="0" b="0"/>
              <a:pathLst>
                <a:path w="189514" h="7237">
                  <a:moveTo>
                    <a:pt x="189513" y="0"/>
                  </a:moveTo>
                  <a:lnTo>
                    <a:pt x="161956" y="7236"/>
                  </a:lnTo>
                  <a:lnTo>
                    <a:pt x="105734" y="6758"/>
                  </a:lnTo>
                  <a:lnTo>
                    <a:pt x="49221" y="13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04161" y="214090"/>
              <a:ext cx="165663" cy="354449"/>
            </a:xfrm>
            <a:custGeom>
              <a:avLst/>
              <a:gdLst/>
              <a:ahLst/>
              <a:cxnLst/>
              <a:rect l="0" t="0" r="0" b="0"/>
              <a:pathLst>
                <a:path w="165663" h="354449">
                  <a:moveTo>
                    <a:pt x="155134" y="122821"/>
                  </a:moveTo>
                  <a:lnTo>
                    <a:pt x="160723" y="106054"/>
                  </a:lnTo>
                  <a:lnTo>
                    <a:pt x="158610" y="67680"/>
                  </a:lnTo>
                  <a:lnTo>
                    <a:pt x="144985" y="30444"/>
                  </a:lnTo>
                  <a:lnTo>
                    <a:pt x="126447" y="14305"/>
                  </a:lnTo>
                  <a:lnTo>
                    <a:pt x="102610" y="4402"/>
                  </a:lnTo>
                  <a:lnTo>
                    <a:pt x="76418" y="0"/>
                  </a:lnTo>
                  <a:lnTo>
                    <a:pt x="55418" y="4283"/>
                  </a:lnTo>
                  <a:lnTo>
                    <a:pt x="30442" y="19849"/>
                  </a:lnTo>
                  <a:lnTo>
                    <a:pt x="16657" y="33772"/>
                  </a:lnTo>
                  <a:lnTo>
                    <a:pt x="6632" y="51658"/>
                  </a:lnTo>
                  <a:lnTo>
                    <a:pt x="0" y="87048"/>
                  </a:lnTo>
                  <a:lnTo>
                    <a:pt x="3623" y="127170"/>
                  </a:lnTo>
                  <a:lnTo>
                    <a:pt x="12146" y="148541"/>
                  </a:lnTo>
                  <a:lnTo>
                    <a:pt x="17695" y="157515"/>
                  </a:lnTo>
                  <a:lnTo>
                    <a:pt x="33219" y="170606"/>
                  </a:lnTo>
                  <a:lnTo>
                    <a:pt x="42272" y="175735"/>
                  </a:lnTo>
                  <a:lnTo>
                    <a:pt x="61689" y="178314"/>
                  </a:lnTo>
                  <a:lnTo>
                    <a:pt x="71781" y="177364"/>
                  </a:lnTo>
                  <a:lnTo>
                    <a:pt x="89231" y="166950"/>
                  </a:lnTo>
                  <a:lnTo>
                    <a:pt x="125529" y="128936"/>
                  </a:lnTo>
                  <a:lnTo>
                    <a:pt x="135347" y="110331"/>
                  </a:lnTo>
                  <a:lnTo>
                    <a:pt x="138433" y="109815"/>
                  </a:lnTo>
                  <a:lnTo>
                    <a:pt x="141862" y="124840"/>
                  </a:lnTo>
                  <a:lnTo>
                    <a:pt x="144064" y="180975"/>
                  </a:lnTo>
                  <a:lnTo>
                    <a:pt x="147618" y="238337"/>
                  </a:lnTo>
                  <a:lnTo>
                    <a:pt x="153650" y="294728"/>
                  </a:lnTo>
                  <a:lnTo>
                    <a:pt x="165662" y="354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49540" y="252683"/>
              <a:ext cx="225611" cy="347295"/>
            </a:xfrm>
            <a:custGeom>
              <a:avLst/>
              <a:gdLst/>
              <a:ahLst/>
              <a:cxnLst/>
              <a:rect l="0" t="0" r="0" b="0"/>
              <a:pathLst>
                <a:path w="225611" h="347295">
                  <a:moveTo>
                    <a:pt x="36097" y="0"/>
                  </a:moveTo>
                  <a:lnTo>
                    <a:pt x="8586" y="53875"/>
                  </a:lnTo>
                  <a:lnTo>
                    <a:pt x="0" y="76405"/>
                  </a:lnTo>
                  <a:lnTo>
                    <a:pt x="1727" y="66323"/>
                  </a:lnTo>
                  <a:lnTo>
                    <a:pt x="20773" y="31299"/>
                  </a:lnTo>
                  <a:lnTo>
                    <a:pt x="33576" y="15471"/>
                  </a:lnTo>
                  <a:lnTo>
                    <a:pt x="41435" y="12654"/>
                  </a:lnTo>
                  <a:lnTo>
                    <a:pt x="59527" y="15763"/>
                  </a:lnTo>
                  <a:lnTo>
                    <a:pt x="66925" y="21037"/>
                  </a:lnTo>
                  <a:lnTo>
                    <a:pt x="96815" y="64555"/>
                  </a:lnTo>
                  <a:lnTo>
                    <a:pt x="119540" y="127449"/>
                  </a:lnTo>
                  <a:lnTo>
                    <a:pt x="134208" y="182713"/>
                  </a:lnTo>
                  <a:lnTo>
                    <a:pt x="133667" y="224673"/>
                  </a:lnTo>
                  <a:lnTo>
                    <a:pt x="123004" y="286839"/>
                  </a:lnTo>
                  <a:lnTo>
                    <a:pt x="111890" y="322856"/>
                  </a:lnTo>
                  <a:lnTo>
                    <a:pt x="100589" y="340804"/>
                  </a:lnTo>
                  <a:lnTo>
                    <a:pt x="93130" y="345356"/>
                  </a:lnTo>
                  <a:lnTo>
                    <a:pt x="75483" y="347294"/>
                  </a:lnTo>
                  <a:lnTo>
                    <a:pt x="59061" y="341136"/>
                  </a:lnTo>
                  <a:lnTo>
                    <a:pt x="43964" y="329431"/>
                  </a:lnTo>
                  <a:lnTo>
                    <a:pt x="29455" y="312530"/>
                  </a:lnTo>
                  <a:lnTo>
                    <a:pt x="21446" y="290201"/>
                  </a:lnTo>
                  <a:lnTo>
                    <a:pt x="19311" y="277696"/>
                  </a:lnTo>
                  <a:lnTo>
                    <a:pt x="21397" y="267019"/>
                  </a:lnTo>
                  <a:lnTo>
                    <a:pt x="33073" y="248917"/>
                  </a:lnTo>
                  <a:lnTo>
                    <a:pt x="53080" y="239311"/>
                  </a:lnTo>
                  <a:lnTo>
                    <a:pt x="76400" y="236212"/>
                  </a:lnTo>
                  <a:lnTo>
                    <a:pt x="130615" y="246731"/>
                  </a:lnTo>
                  <a:lnTo>
                    <a:pt x="180156" y="264810"/>
                  </a:lnTo>
                  <a:lnTo>
                    <a:pt x="22561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50857" y="234657"/>
              <a:ext cx="150636" cy="323354"/>
            </a:xfrm>
            <a:custGeom>
              <a:avLst/>
              <a:gdLst/>
              <a:ahLst/>
              <a:cxnLst/>
              <a:rect l="0" t="0" r="0" b="0"/>
              <a:pathLst>
                <a:path w="150636" h="323354">
                  <a:moveTo>
                    <a:pt x="140107" y="144368"/>
                  </a:moveTo>
                  <a:lnTo>
                    <a:pt x="148439" y="106890"/>
                  </a:lnTo>
                  <a:lnTo>
                    <a:pt x="146865" y="68923"/>
                  </a:lnTo>
                  <a:lnTo>
                    <a:pt x="140771" y="44157"/>
                  </a:lnTo>
                  <a:lnTo>
                    <a:pt x="130263" y="25350"/>
                  </a:lnTo>
                  <a:lnTo>
                    <a:pt x="114675" y="12313"/>
                  </a:lnTo>
                  <a:lnTo>
                    <a:pt x="94878" y="3789"/>
                  </a:lnTo>
                  <a:lnTo>
                    <a:pt x="70482" y="0"/>
                  </a:lnTo>
                  <a:lnTo>
                    <a:pt x="50281" y="4556"/>
                  </a:lnTo>
                  <a:lnTo>
                    <a:pt x="41618" y="9046"/>
                  </a:lnTo>
                  <a:lnTo>
                    <a:pt x="18248" y="37722"/>
                  </a:lnTo>
                  <a:lnTo>
                    <a:pt x="2095" y="75855"/>
                  </a:lnTo>
                  <a:lnTo>
                    <a:pt x="0" y="99880"/>
                  </a:lnTo>
                  <a:lnTo>
                    <a:pt x="4137" y="122256"/>
                  </a:lnTo>
                  <a:lnTo>
                    <a:pt x="13775" y="143899"/>
                  </a:lnTo>
                  <a:lnTo>
                    <a:pt x="21960" y="151075"/>
                  </a:lnTo>
                  <a:lnTo>
                    <a:pt x="43533" y="159047"/>
                  </a:lnTo>
                  <a:lnTo>
                    <a:pt x="65600" y="159471"/>
                  </a:lnTo>
                  <a:lnTo>
                    <a:pt x="85935" y="154590"/>
                  </a:lnTo>
                  <a:lnTo>
                    <a:pt x="102773" y="144622"/>
                  </a:lnTo>
                  <a:lnTo>
                    <a:pt x="125405" y="120267"/>
                  </a:lnTo>
                  <a:lnTo>
                    <a:pt x="131475" y="117772"/>
                  </a:lnTo>
                  <a:lnTo>
                    <a:pt x="136692" y="119619"/>
                  </a:lnTo>
                  <a:lnTo>
                    <a:pt x="141340" y="124359"/>
                  </a:lnTo>
                  <a:lnTo>
                    <a:pt x="143268" y="131029"/>
                  </a:lnTo>
                  <a:lnTo>
                    <a:pt x="140754" y="182559"/>
                  </a:lnTo>
                  <a:lnTo>
                    <a:pt x="147470" y="236227"/>
                  </a:lnTo>
                  <a:lnTo>
                    <a:pt x="150010" y="288769"/>
                  </a:lnTo>
                  <a:lnTo>
                    <a:pt x="150635" y="3233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7464704" y="243764"/>
            <a:ext cx="2347856" cy="398475"/>
            <a:chOff x="7464704" y="243764"/>
            <a:chExt cx="2347856" cy="398475"/>
          </a:xfrm>
        </p:grpSpPr>
        <p:sp>
          <p:nvSpPr>
            <p:cNvPr id="36" name="Freeform 35"/>
            <p:cNvSpPr/>
            <p:nvPr/>
          </p:nvSpPr>
          <p:spPr>
            <a:xfrm>
              <a:off x="7561656" y="252683"/>
              <a:ext cx="29391" cy="357970"/>
            </a:xfrm>
            <a:custGeom>
              <a:avLst/>
              <a:gdLst/>
              <a:ahLst/>
              <a:cxnLst/>
              <a:rect l="0" t="0" r="0" b="0"/>
              <a:pathLst>
                <a:path w="29391" h="357970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9" y="135786"/>
                  </a:lnTo>
                  <a:lnTo>
                    <a:pt x="13527" y="186722"/>
                  </a:lnTo>
                  <a:lnTo>
                    <a:pt x="17282" y="238859"/>
                  </a:lnTo>
                  <a:lnTo>
                    <a:pt x="25785" y="300473"/>
                  </a:lnTo>
                  <a:lnTo>
                    <a:pt x="2939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64704" y="410611"/>
              <a:ext cx="221100" cy="52643"/>
            </a:xfrm>
            <a:custGeom>
              <a:avLst/>
              <a:gdLst/>
              <a:ahLst/>
              <a:cxnLst/>
              <a:rect l="0" t="0" r="0" b="0"/>
              <a:pathLst>
                <a:path w="221100" h="52643">
                  <a:moveTo>
                    <a:pt x="221099" y="0"/>
                  </a:moveTo>
                  <a:lnTo>
                    <a:pt x="204331" y="11178"/>
                  </a:lnTo>
                  <a:lnTo>
                    <a:pt x="152753" y="20275"/>
                  </a:lnTo>
                  <a:lnTo>
                    <a:pt x="100104" y="29005"/>
                  </a:lnTo>
                  <a:lnTo>
                    <a:pt x="39661" y="3666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85803" y="515896"/>
              <a:ext cx="31586" cy="115814"/>
            </a:xfrm>
            <a:custGeom>
              <a:avLst/>
              <a:gdLst/>
              <a:ahLst/>
              <a:cxnLst/>
              <a:rect l="0" t="0" r="0" b="0"/>
              <a:pathLst>
                <a:path w="31586" h="115814">
                  <a:moveTo>
                    <a:pt x="0" y="0"/>
                  </a:moveTo>
                  <a:lnTo>
                    <a:pt x="17958" y="61110"/>
                  </a:lnTo>
                  <a:lnTo>
                    <a:pt x="31585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696331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770031" y="403719"/>
              <a:ext cx="368498" cy="186437"/>
            </a:xfrm>
            <a:custGeom>
              <a:avLst/>
              <a:gdLst/>
              <a:ahLst/>
              <a:cxnLst/>
              <a:rect l="0" t="0" r="0" b="0"/>
              <a:pathLst>
                <a:path w="368498" h="186437">
                  <a:moveTo>
                    <a:pt x="0" y="101648"/>
                  </a:moveTo>
                  <a:lnTo>
                    <a:pt x="15641" y="128035"/>
                  </a:lnTo>
                  <a:lnTo>
                    <a:pt x="34844" y="184961"/>
                  </a:lnTo>
                  <a:lnTo>
                    <a:pt x="36097" y="186436"/>
                  </a:lnTo>
                  <a:lnTo>
                    <a:pt x="26821" y="131733"/>
                  </a:lnTo>
                  <a:lnTo>
                    <a:pt x="22765" y="88206"/>
                  </a:lnTo>
                  <a:lnTo>
                    <a:pt x="25705" y="77479"/>
                  </a:lnTo>
                  <a:lnTo>
                    <a:pt x="31174" y="69158"/>
                  </a:lnTo>
                  <a:lnTo>
                    <a:pt x="38330" y="62440"/>
                  </a:lnTo>
                  <a:lnTo>
                    <a:pt x="46611" y="60302"/>
                  </a:lnTo>
                  <a:lnTo>
                    <a:pt x="65169" y="64165"/>
                  </a:lnTo>
                  <a:lnTo>
                    <a:pt x="81996" y="79920"/>
                  </a:lnTo>
                  <a:lnTo>
                    <a:pt x="123026" y="135370"/>
                  </a:lnTo>
                  <a:lnTo>
                    <a:pt x="127641" y="145187"/>
                  </a:lnTo>
                  <a:lnTo>
                    <a:pt x="130717" y="147052"/>
                  </a:lnTo>
                  <a:lnTo>
                    <a:pt x="132769" y="143616"/>
                  </a:lnTo>
                  <a:lnTo>
                    <a:pt x="134136" y="136645"/>
                  </a:lnTo>
                  <a:lnTo>
                    <a:pt x="133154" y="79967"/>
                  </a:lnTo>
                  <a:lnTo>
                    <a:pt x="141359" y="48821"/>
                  </a:lnTo>
                  <a:lnTo>
                    <a:pt x="146882" y="43033"/>
                  </a:lnTo>
                  <a:lnTo>
                    <a:pt x="154073" y="40345"/>
                  </a:lnTo>
                  <a:lnTo>
                    <a:pt x="162377" y="39722"/>
                  </a:lnTo>
                  <a:lnTo>
                    <a:pt x="170252" y="42817"/>
                  </a:lnTo>
                  <a:lnTo>
                    <a:pt x="185242" y="55614"/>
                  </a:lnTo>
                  <a:lnTo>
                    <a:pt x="218986" y="118346"/>
                  </a:lnTo>
                  <a:lnTo>
                    <a:pt x="235195" y="155769"/>
                  </a:lnTo>
                  <a:lnTo>
                    <a:pt x="235543" y="138481"/>
                  </a:lnTo>
                  <a:lnTo>
                    <a:pt x="243506" y="120358"/>
                  </a:lnTo>
                  <a:lnTo>
                    <a:pt x="251245" y="114122"/>
                  </a:lnTo>
                  <a:lnTo>
                    <a:pt x="304906" y="97702"/>
                  </a:lnTo>
                  <a:lnTo>
                    <a:pt x="336787" y="87481"/>
                  </a:lnTo>
                  <a:lnTo>
                    <a:pt x="351674" y="74295"/>
                  </a:lnTo>
                  <a:lnTo>
                    <a:pt x="357282" y="65865"/>
                  </a:lnTo>
                  <a:lnTo>
                    <a:pt x="360393" y="44021"/>
                  </a:lnTo>
                  <a:lnTo>
                    <a:pt x="359585" y="31644"/>
                  </a:lnTo>
                  <a:lnTo>
                    <a:pt x="355537" y="22224"/>
                  </a:lnTo>
                  <a:lnTo>
                    <a:pt x="341680" y="8637"/>
                  </a:lnTo>
                  <a:lnTo>
                    <a:pt x="320703" y="1818"/>
                  </a:lnTo>
                  <a:lnTo>
                    <a:pt x="308558" y="0"/>
                  </a:lnTo>
                  <a:lnTo>
                    <a:pt x="298123" y="2297"/>
                  </a:lnTo>
                  <a:lnTo>
                    <a:pt x="280288" y="14209"/>
                  </a:lnTo>
                  <a:lnTo>
                    <a:pt x="270802" y="34320"/>
                  </a:lnTo>
                  <a:lnTo>
                    <a:pt x="267755" y="58857"/>
                  </a:lnTo>
                  <a:lnTo>
                    <a:pt x="278311" y="120999"/>
                  </a:lnTo>
                  <a:lnTo>
                    <a:pt x="293682" y="148196"/>
                  </a:lnTo>
                  <a:lnTo>
                    <a:pt x="309509" y="160551"/>
                  </a:lnTo>
                  <a:lnTo>
                    <a:pt x="318644" y="165483"/>
                  </a:lnTo>
                  <a:lnTo>
                    <a:pt x="338151" y="167844"/>
                  </a:lnTo>
                  <a:lnTo>
                    <a:pt x="368497" y="1648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264442" y="394493"/>
              <a:ext cx="149469" cy="199065"/>
            </a:xfrm>
            <a:custGeom>
              <a:avLst/>
              <a:gdLst/>
              <a:ahLst/>
              <a:cxnLst/>
              <a:rect l="0" t="0" r="0" b="0"/>
              <a:pathLst>
                <a:path w="149469" h="199065">
                  <a:moveTo>
                    <a:pt x="126770" y="5589"/>
                  </a:moveTo>
                  <a:lnTo>
                    <a:pt x="110002" y="0"/>
                  </a:lnTo>
                  <a:lnTo>
                    <a:pt x="92412" y="376"/>
                  </a:lnTo>
                  <a:lnTo>
                    <a:pt x="36111" y="14478"/>
                  </a:lnTo>
                  <a:lnTo>
                    <a:pt x="17847" y="25528"/>
                  </a:lnTo>
                  <a:lnTo>
                    <a:pt x="5050" y="41357"/>
                  </a:lnTo>
                  <a:lnTo>
                    <a:pt x="0" y="50491"/>
                  </a:lnTo>
                  <a:lnTo>
                    <a:pt x="143" y="57751"/>
                  </a:lnTo>
                  <a:lnTo>
                    <a:pt x="3747" y="63760"/>
                  </a:lnTo>
                  <a:lnTo>
                    <a:pt x="17111" y="73557"/>
                  </a:lnTo>
                  <a:lnTo>
                    <a:pt x="45536" y="84480"/>
                  </a:lnTo>
                  <a:lnTo>
                    <a:pt x="93350" y="95002"/>
                  </a:lnTo>
                  <a:lnTo>
                    <a:pt x="123107" y="112411"/>
                  </a:lnTo>
                  <a:lnTo>
                    <a:pt x="138010" y="126765"/>
                  </a:lnTo>
                  <a:lnTo>
                    <a:pt x="148533" y="144843"/>
                  </a:lnTo>
                  <a:lnTo>
                    <a:pt x="149468" y="153407"/>
                  </a:lnTo>
                  <a:lnTo>
                    <a:pt x="144267" y="169162"/>
                  </a:lnTo>
                  <a:lnTo>
                    <a:pt x="131037" y="180844"/>
                  </a:lnTo>
                  <a:lnTo>
                    <a:pt x="93947" y="197875"/>
                  </a:lnTo>
                  <a:lnTo>
                    <a:pt x="73577" y="199064"/>
                  </a:lnTo>
                  <a:lnTo>
                    <a:pt x="31905" y="190296"/>
                  </a:lnTo>
                  <a:lnTo>
                    <a:pt x="428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79582" y="243764"/>
              <a:ext cx="132771" cy="356361"/>
            </a:xfrm>
            <a:custGeom>
              <a:avLst/>
              <a:gdLst/>
              <a:ahLst/>
              <a:cxnLst/>
              <a:rect l="0" t="0" r="0" b="0"/>
              <a:pathLst>
                <a:path w="132771" h="356361">
                  <a:moveTo>
                    <a:pt x="69599" y="356360"/>
                  </a:moveTo>
                  <a:lnTo>
                    <a:pt x="51641" y="294080"/>
                  </a:lnTo>
                  <a:lnTo>
                    <a:pt x="34813" y="240029"/>
                  </a:lnTo>
                  <a:lnTo>
                    <a:pt x="14895" y="184292"/>
                  </a:lnTo>
                  <a:lnTo>
                    <a:pt x="865" y="120987"/>
                  </a:lnTo>
                  <a:lnTo>
                    <a:pt x="0" y="62208"/>
                  </a:lnTo>
                  <a:lnTo>
                    <a:pt x="2143" y="47955"/>
                  </a:lnTo>
                  <a:lnTo>
                    <a:pt x="13882" y="25879"/>
                  </a:lnTo>
                  <a:lnTo>
                    <a:pt x="21926" y="16716"/>
                  </a:lnTo>
                  <a:lnTo>
                    <a:pt x="43342" y="6535"/>
                  </a:lnTo>
                  <a:lnTo>
                    <a:pt x="95218" y="0"/>
                  </a:lnTo>
                  <a:lnTo>
                    <a:pt x="113351" y="2226"/>
                  </a:lnTo>
                  <a:lnTo>
                    <a:pt x="132770" y="8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622839" y="431668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20368" y="14654"/>
                  </a:lnTo>
                  <a:lnTo>
                    <a:pt x="65024" y="20962"/>
                  </a:lnTo>
                  <a:lnTo>
                    <a:pt x="14577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870203" y="462152"/>
              <a:ext cx="205363" cy="148501"/>
            </a:xfrm>
            <a:custGeom>
              <a:avLst/>
              <a:gdLst/>
              <a:ahLst/>
              <a:cxnLst/>
              <a:rect l="0" t="0" r="0" b="0"/>
              <a:pathLst>
                <a:path w="205363" h="148501">
                  <a:moveTo>
                    <a:pt x="110605" y="64272"/>
                  </a:moveTo>
                  <a:lnTo>
                    <a:pt x="90362" y="20310"/>
                  </a:lnTo>
                  <a:lnTo>
                    <a:pt x="74702" y="6519"/>
                  </a:lnTo>
                  <a:lnTo>
                    <a:pt x="65613" y="1204"/>
                  </a:lnTo>
                  <a:lnTo>
                    <a:pt x="56044" y="0"/>
                  </a:lnTo>
                  <a:lnTo>
                    <a:pt x="36053" y="4901"/>
                  </a:lnTo>
                  <a:lnTo>
                    <a:pt x="18590" y="17998"/>
                  </a:lnTo>
                  <a:lnTo>
                    <a:pt x="10657" y="26404"/>
                  </a:lnTo>
                  <a:lnTo>
                    <a:pt x="1843" y="51341"/>
                  </a:lnTo>
                  <a:lnTo>
                    <a:pt x="0" y="95146"/>
                  </a:lnTo>
                  <a:lnTo>
                    <a:pt x="5296" y="121278"/>
                  </a:lnTo>
                  <a:lnTo>
                    <a:pt x="15448" y="140691"/>
                  </a:lnTo>
                  <a:lnTo>
                    <a:pt x="22600" y="144464"/>
                  </a:lnTo>
                  <a:lnTo>
                    <a:pt x="30878" y="144640"/>
                  </a:lnTo>
                  <a:lnTo>
                    <a:pt x="39906" y="142417"/>
                  </a:lnTo>
                  <a:lnTo>
                    <a:pt x="56176" y="130589"/>
                  </a:lnTo>
                  <a:lnTo>
                    <a:pt x="85686" y="94399"/>
                  </a:lnTo>
                  <a:lnTo>
                    <a:pt x="92822" y="91376"/>
                  </a:lnTo>
                  <a:lnTo>
                    <a:pt x="99920" y="92870"/>
                  </a:lnTo>
                  <a:lnTo>
                    <a:pt x="153629" y="124986"/>
                  </a:lnTo>
                  <a:lnTo>
                    <a:pt x="205362" y="1485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09650" y="439252"/>
              <a:ext cx="155983" cy="164707"/>
            </a:xfrm>
            <a:custGeom>
              <a:avLst/>
              <a:gdLst/>
              <a:ahLst/>
              <a:cxnLst/>
              <a:rect l="0" t="0" r="0" b="0"/>
              <a:pathLst>
                <a:path w="155983" h="164707">
                  <a:moveTo>
                    <a:pt x="123842" y="24001"/>
                  </a:moveTo>
                  <a:lnTo>
                    <a:pt x="105861" y="8360"/>
                  </a:lnTo>
                  <a:lnTo>
                    <a:pt x="88945" y="282"/>
                  </a:lnTo>
                  <a:lnTo>
                    <a:pt x="79520" y="0"/>
                  </a:lnTo>
                  <a:lnTo>
                    <a:pt x="28795" y="16826"/>
                  </a:lnTo>
                  <a:lnTo>
                    <a:pt x="3003" y="33054"/>
                  </a:lnTo>
                  <a:lnTo>
                    <a:pt x="0" y="39395"/>
                  </a:lnTo>
                  <a:lnTo>
                    <a:pt x="336" y="45962"/>
                  </a:lnTo>
                  <a:lnTo>
                    <a:pt x="2900" y="52680"/>
                  </a:lnTo>
                  <a:lnTo>
                    <a:pt x="18228" y="63264"/>
                  </a:lnTo>
                  <a:lnTo>
                    <a:pt x="41807" y="70697"/>
                  </a:lnTo>
                  <a:lnTo>
                    <a:pt x="98366" y="81708"/>
                  </a:lnTo>
                  <a:lnTo>
                    <a:pt x="129941" y="99201"/>
                  </a:lnTo>
                  <a:lnTo>
                    <a:pt x="145270" y="113576"/>
                  </a:lnTo>
                  <a:lnTo>
                    <a:pt x="155982" y="131663"/>
                  </a:lnTo>
                  <a:lnTo>
                    <a:pt x="155798" y="139059"/>
                  </a:lnTo>
                  <a:lnTo>
                    <a:pt x="152165" y="145160"/>
                  </a:lnTo>
                  <a:lnTo>
                    <a:pt x="146233" y="150398"/>
                  </a:lnTo>
                  <a:lnTo>
                    <a:pt x="115528" y="163358"/>
                  </a:lnTo>
                  <a:lnTo>
                    <a:pt x="93241" y="164706"/>
                  </a:lnTo>
                  <a:lnTo>
                    <a:pt x="50142" y="1608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383086" y="273740"/>
              <a:ext cx="29392" cy="368499"/>
            </a:xfrm>
            <a:custGeom>
              <a:avLst/>
              <a:gdLst/>
              <a:ahLst/>
              <a:cxnLst/>
              <a:rect l="0" t="0" r="0" b="0"/>
              <a:pathLst>
                <a:path w="29392" h="368499">
                  <a:moveTo>
                    <a:pt x="8333" y="0"/>
                  </a:moveTo>
                  <a:lnTo>
                    <a:pt x="0" y="37478"/>
                  </a:lnTo>
                  <a:lnTo>
                    <a:pt x="3827" y="100080"/>
                  </a:lnTo>
                  <a:lnTo>
                    <a:pt x="6998" y="159505"/>
                  </a:lnTo>
                  <a:lnTo>
                    <a:pt x="13528" y="215977"/>
                  </a:lnTo>
                  <a:lnTo>
                    <a:pt x="17282" y="269754"/>
                  </a:lnTo>
                  <a:lnTo>
                    <a:pt x="25786" y="329582"/>
                  </a:lnTo>
                  <a:lnTo>
                    <a:pt x="29391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244021" y="410611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0"/>
                  </a:moveTo>
                  <a:lnTo>
                    <a:pt x="183538" y="0"/>
                  </a:lnTo>
                  <a:lnTo>
                    <a:pt x="129364" y="0"/>
                  </a:lnTo>
                  <a:lnTo>
                    <a:pt x="70483" y="0"/>
                  </a:lnTo>
                  <a:lnTo>
                    <a:pt x="29462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495177" y="478290"/>
              <a:ext cx="127870" cy="159147"/>
            </a:xfrm>
            <a:custGeom>
              <a:avLst/>
              <a:gdLst/>
              <a:ahLst/>
              <a:cxnLst/>
              <a:rect l="0" t="0" r="0" b="0"/>
              <a:pathLst>
                <a:path w="127870" h="159147">
                  <a:moveTo>
                    <a:pt x="1527" y="58663"/>
                  </a:moveTo>
                  <a:lnTo>
                    <a:pt x="45490" y="73317"/>
                  </a:lnTo>
                  <a:lnTo>
                    <a:pt x="81364" y="72234"/>
                  </a:lnTo>
                  <a:lnTo>
                    <a:pt x="101741" y="64304"/>
                  </a:lnTo>
                  <a:lnTo>
                    <a:pt x="110450" y="58914"/>
                  </a:lnTo>
                  <a:lnTo>
                    <a:pt x="115087" y="51812"/>
                  </a:lnTo>
                  <a:lnTo>
                    <a:pt x="117119" y="34561"/>
                  </a:lnTo>
                  <a:lnTo>
                    <a:pt x="111004" y="18315"/>
                  </a:lnTo>
                  <a:lnTo>
                    <a:pt x="106097" y="10707"/>
                  </a:lnTo>
                  <a:lnTo>
                    <a:pt x="98147" y="5636"/>
                  </a:lnTo>
                  <a:lnTo>
                    <a:pt x="76834" y="0"/>
                  </a:lnTo>
                  <a:lnTo>
                    <a:pt x="44118" y="2417"/>
                  </a:lnTo>
                  <a:lnTo>
                    <a:pt x="35770" y="7128"/>
                  </a:lnTo>
                  <a:lnTo>
                    <a:pt x="23376" y="21720"/>
                  </a:lnTo>
                  <a:lnTo>
                    <a:pt x="4231" y="55256"/>
                  </a:lnTo>
                  <a:lnTo>
                    <a:pt x="0" y="78206"/>
                  </a:lnTo>
                  <a:lnTo>
                    <a:pt x="509" y="89239"/>
                  </a:lnTo>
                  <a:lnTo>
                    <a:pt x="10434" y="110857"/>
                  </a:lnTo>
                  <a:lnTo>
                    <a:pt x="35752" y="139638"/>
                  </a:lnTo>
                  <a:lnTo>
                    <a:pt x="45401" y="147742"/>
                  </a:lnTo>
                  <a:lnTo>
                    <a:pt x="68600" y="156745"/>
                  </a:lnTo>
                  <a:lnTo>
                    <a:pt x="81337" y="159146"/>
                  </a:lnTo>
                  <a:lnTo>
                    <a:pt x="101729" y="155575"/>
                  </a:lnTo>
                  <a:lnTo>
                    <a:pt x="127869" y="1428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665161" y="455898"/>
              <a:ext cx="147399" cy="166273"/>
            </a:xfrm>
            <a:custGeom>
              <a:avLst/>
              <a:gdLst/>
              <a:ahLst/>
              <a:cxnLst/>
              <a:rect l="0" t="0" r="0" b="0"/>
              <a:pathLst>
                <a:path w="147399" h="166273">
                  <a:moveTo>
                    <a:pt x="0" y="49469"/>
                  </a:moveTo>
                  <a:lnTo>
                    <a:pt x="19128" y="110580"/>
                  </a:lnTo>
                  <a:lnTo>
                    <a:pt x="44214" y="165012"/>
                  </a:lnTo>
                  <a:lnTo>
                    <a:pt x="45854" y="166272"/>
                  </a:lnTo>
                  <a:lnTo>
                    <a:pt x="42572" y="142439"/>
                  </a:lnTo>
                  <a:lnTo>
                    <a:pt x="25468" y="79728"/>
                  </a:lnTo>
                  <a:lnTo>
                    <a:pt x="23017" y="54339"/>
                  </a:lnTo>
                  <a:lnTo>
                    <a:pt x="28167" y="33696"/>
                  </a:lnTo>
                  <a:lnTo>
                    <a:pt x="32816" y="24916"/>
                  </a:lnTo>
                  <a:lnTo>
                    <a:pt x="47340" y="12041"/>
                  </a:lnTo>
                  <a:lnTo>
                    <a:pt x="66663" y="3589"/>
                  </a:lnTo>
                  <a:lnTo>
                    <a:pt x="102679" y="0"/>
                  </a:lnTo>
                  <a:lnTo>
                    <a:pt x="147398" y="73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389554" y="884393"/>
            <a:ext cx="4706239" cy="452727"/>
            <a:chOff x="389554" y="884393"/>
            <a:chExt cx="4706239" cy="452727"/>
          </a:xfrm>
        </p:grpSpPr>
        <p:sp>
          <p:nvSpPr>
            <p:cNvPr id="51" name="Freeform 50"/>
            <p:cNvSpPr/>
            <p:nvPr/>
          </p:nvSpPr>
          <p:spPr>
            <a:xfrm>
              <a:off x="495900" y="937036"/>
              <a:ext cx="19997" cy="400084"/>
            </a:xfrm>
            <a:custGeom>
              <a:avLst/>
              <a:gdLst/>
              <a:ahLst/>
              <a:cxnLst/>
              <a:rect l="0" t="0" r="0" b="0"/>
              <a:pathLst>
                <a:path w="19997" h="400084">
                  <a:moveTo>
                    <a:pt x="19996" y="0"/>
                  </a:moveTo>
                  <a:lnTo>
                    <a:pt x="11663" y="48931"/>
                  </a:lnTo>
                  <a:lnTo>
                    <a:pt x="6998" y="99896"/>
                  </a:lnTo>
                  <a:lnTo>
                    <a:pt x="1327" y="162570"/>
                  </a:lnTo>
                  <a:lnTo>
                    <a:pt x="0" y="206784"/>
                  </a:lnTo>
                  <a:lnTo>
                    <a:pt x="423" y="262221"/>
                  </a:lnTo>
                  <a:lnTo>
                    <a:pt x="7334" y="319818"/>
                  </a:lnTo>
                  <a:lnTo>
                    <a:pt x="8835" y="363432"/>
                  </a:lnTo>
                  <a:lnTo>
                    <a:pt x="946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89554" y="1094963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0"/>
                  </a:moveTo>
                  <a:lnTo>
                    <a:pt x="159006" y="5589"/>
                  </a:lnTo>
                  <a:lnTo>
                    <a:pt x="107621" y="9553"/>
                  </a:lnTo>
                  <a:lnTo>
                    <a:pt x="52411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21181" y="979150"/>
              <a:ext cx="147400" cy="322952"/>
            </a:xfrm>
            <a:custGeom>
              <a:avLst/>
              <a:gdLst/>
              <a:ahLst/>
              <a:cxnLst/>
              <a:rect l="0" t="0" r="0" b="0"/>
              <a:pathLst>
                <a:path w="147400" h="322952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9878" y="158333"/>
                  </a:lnTo>
                  <a:lnTo>
                    <a:pt x="13455" y="207570"/>
                  </a:lnTo>
                  <a:lnTo>
                    <a:pt x="18804" y="254915"/>
                  </a:lnTo>
                  <a:lnTo>
                    <a:pt x="20612" y="317725"/>
                  </a:lnTo>
                  <a:lnTo>
                    <a:pt x="20760" y="322951"/>
                  </a:lnTo>
                  <a:lnTo>
                    <a:pt x="19799" y="307949"/>
                  </a:lnTo>
                  <a:lnTo>
                    <a:pt x="14965" y="275038"/>
                  </a:lnTo>
                  <a:lnTo>
                    <a:pt x="17569" y="253260"/>
                  </a:lnTo>
                  <a:lnTo>
                    <a:pt x="25746" y="235003"/>
                  </a:lnTo>
                  <a:lnTo>
                    <a:pt x="31202" y="226858"/>
                  </a:lnTo>
                  <a:lnTo>
                    <a:pt x="46623" y="214690"/>
                  </a:lnTo>
                  <a:lnTo>
                    <a:pt x="55648" y="209807"/>
                  </a:lnTo>
                  <a:lnTo>
                    <a:pt x="64005" y="208891"/>
                  </a:lnTo>
                  <a:lnTo>
                    <a:pt x="79529" y="214113"/>
                  </a:lnTo>
                  <a:lnTo>
                    <a:pt x="122728" y="249793"/>
                  </a:lnTo>
                  <a:lnTo>
                    <a:pt x="138269" y="276004"/>
                  </a:lnTo>
                  <a:lnTo>
                    <a:pt x="14739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97486" y="1141305"/>
              <a:ext cx="150079" cy="142802"/>
            </a:xfrm>
            <a:custGeom>
              <a:avLst/>
              <a:gdLst/>
              <a:ahLst/>
              <a:cxnLst/>
              <a:rect l="0" t="0" r="0" b="0"/>
              <a:pathLst>
                <a:path w="150079" h="142802">
                  <a:moveTo>
                    <a:pt x="86907" y="48415"/>
                  </a:moveTo>
                  <a:lnTo>
                    <a:pt x="92496" y="31647"/>
                  </a:lnTo>
                  <a:lnTo>
                    <a:pt x="91803" y="24368"/>
                  </a:lnTo>
                  <a:lnTo>
                    <a:pt x="84794" y="10041"/>
                  </a:lnTo>
                  <a:lnTo>
                    <a:pt x="77310" y="5285"/>
                  </a:lnTo>
                  <a:lnTo>
                    <a:pt x="56515" y="0"/>
                  </a:lnTo>
                  <a:lnTo>
                    <a:pt x="46759" y="930"/>
                  </a:lnTo>
                  <a:lnTo>
                    <a:pt x="29679" y="8203"/>
                  </a:lnTo>
                  <a:lnTo>
                    <a:pt x="17409" y="22354"/>
                  </a:lnTo>
                  <a:lnTo>
                    <a:pt x="0" y="65624"/>
                  </a:lnTo>
                  <a:lnTo>
                    <a:pt x="66" y="105506"/>
                  </a:lnTo>
                  <a:lnTo>
                    <a:pt x="7757" y="126821"/>
                  </a:lnTo>
                  <a:lnTo>
                    <a:pt x="13083" y="135781"/>
                  </a:lnTo>
                  <a:lnTo>
                    <a:pt x="20144" y="140584"/>
                  </a:lnTo>
                  <a:lnTo>
                    <a:pt x="37348" y="142801"/>
                  </a:lnTo>
                  <a:lnTo>
                    <a:pt x="45679" y="139415"/>
                  </a:lnTo>
                  <a:lnTo>
                    <a:pt x="61174" y="126294"/>
                  </a:lnTo>
                  <a:lnTo>
                    <a:pt x="69621" y="105644"/>
                  </a:lnTo>
                  <a:lnTo>
                    <a:pt x="75044" y="54260"/>
                  </a:lnTo>
                  <a:lnTo>
                    <a:pt x="77829" y="48802"/>
                  </a:lnTo>
                  <a:lnTo>
                    <a:pt x="82025" y="48673"/>
                  </a:lnTo>
                  <a:lnTo>
                    <a:pt x="87162" y="52096"/>
                  </a:lnTo>
                  <a:lnTo>
                    <a:pt x="95989" y="65259"/>
                  </a:lnTo>
                  <a:lnTo>
                    <a:pt x="99981" y="73682"/>
                  </a:lnTo>
                  <a:lnTo>
                    <a:pt x="107321" y="79298"/>
                  </a:lnTo>
                  <a:lnTo>
                    <a:pt x="150078" y="9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37036" y="1063030"/>
              <a:ext cx="157928" cy="200390"/>
            </a:xfrm>
            <a:custGeom>
              <a:avLst/>
              <a:gdLst/>
              <a:ahLst/>
              <a:cxnLst/>
              <a:rect l="0" t="0" r="0" b="0"/>
              <a:pathLst>
                <a:path w="157928" h="200390">
                  <a:moveTo>
                    <a:pt x="0" y="52990"/>
                  </a:moveTo>
                  <a:lnTo>
                    <a:pt x="0" y="111607"/>
                  </a:lnTo>
                  <a:lnTo>
                    <a:pt x="11453" y="168204"/>
                  </a:lnTo>
                  <a:lnTo>
                    <a:pt x="15618" y="181405"/>
                  </a:lnTo>
                  <a:lnTo>
                    <a:pt x="9959" y="127300"/>
                  </a:lnTo>
                  <a:lnTo>
                    <a:pt x="5433" y="73475"/>
                  </a:lnTo>
                  <a:lnTo>
                    <a:pt x="15111" y="23371"/>
                  </a:lnTo>
                  <a:lnTo>
                    <a:pt x="20603" y="14527"/>
                  </a:lnTo>
                  <a:lnTo>
                    <a:pt x="36063" y="1580"/>
                  </a:lnTo>
                  <a:lnTo>
                    <a:pt x="43929" y="0"/>
                  </a:lnTo>
                  <a:lnTo>
                    <a:pt x="51513" y="1286"/>
                  </a:lnTo>
                  <a:lnTo>
                    <a:pt x="66178" y="8953"/>
                  </a:lnTo>
                  <a:lnTo>
                    <a:pt x="101709" y="39623"/>
                  </a:lnTo>
                  <a:lnTo>
                    <a:pt x="117224" y="65797"/>
                  </a:lnTo>
                  <a:lnTo>
                    <a:pt x="140196" y="126890"/>
                  </a:lnTo>
                  <a:lnTo>
                    <a:pt x="154783" y="181453"/>
                  </a:lnTo>
                  <a:lnTo>
                    <a:pt x="157927" y="2003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364824" y="1060922"/>
              <a:ext cx="182866" cy="202031"/>
            </a:xfrm>
            <a:custGeom>
              <a:avLst/>
              <a:gdLst/>
              <a:ahLst/>
              <a:cxnLst/>
              <a:rect l="0" t="0" r="0" b="0"/>
              <a:pathLst>
                <a:path w="182866" h="202031">
                  <a:moveTo>
                    <a:pt x="130222" y="107741"/>
                  </a:moveTo>
                  <a:lnTo>
                    <a:pt x="127103" y="65049"/>
                  </a:lnTo>
                  <a:lnTo>
                    <a:pt x="115568" y="23399"/>
                  </a:lnTo>
                  <a:lnTo>
                    <a:pt x="109924" y="15248"/>
                  </a:lnTo>
                  <a:lnTo>
                    <a:pt x="94295" y="3072"/>
                  </a:lnTo>
                  <a:lnTo>
                    <a:pt x="75650" y="0"/>
                  </a:lnTo>
                  <a:lnTo>
                    <a:pt x="55665" y="3704"/>
                  </a:lnTo>
                  <a:lnTo>
                    <a:pt x="35085" y="13149"/>
                  </a:lnTo>
                  <a:lnTo>
                    <a:pt x="20478" y="28265"/>
                  </a:lnTo>
                  <a:lnTo>
                    <a:pt x="10087" y="49022"/>
                  </a:lnTo>
                  <a:lnTo>
                    <a:pt x="0" y="92422"/>
                  </a:lnTo>
                  <a:lnTo>
                    <a:pt x="5887" y="149602"/>
                  </a:lnTo>
                  <a:lnTo>
                    <a:pt x="12961" y="175479"/>
                  </a:lnTo>
                  <a:lnTo>
                    <a:pt x="23904" y="194778"/>
                  </a:lnTo>
                  <a:lnTo>
                    <a:pt x="31267" y="199691"/>
                  </a:lnTo>
                  <a:lnTo>
                    <a:pt x="48808" y="202030"/>
                  </a:lnTo>
                  <a:lnTo>
                    <a:pt x="57228" y="198676"/>
                  </a:lnTo>
                  <a:lnTo>
                    <a:pt x="72824" y="185591"/>
                  </a:lnTo>
                  <a:lnTo>
                    <a:pt x="93495" y="141359"/>
                  </a:lnTo>
                  <a:lnTo>
                    <a:pt x="101420" y="119173"/>
                  </a:lnTo>
                  <a:lnTo>
                    <a:pt x="105172" y="115362"/>
                  </a:lnTo>
                  <a:lnTo>
                    <a:pt x="108843" y="116331"/>
                  </a:lnTo>
                  <a:lnTo>
                    <a:pt x="162073" y="177894"/>
                  </a:lnTo>
                  <a:lnTo>
                    <a:pt x="182865" y="191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815757" y="1005146"/>
              <a:ext cx="156155" cy="213087"/>
            </a:xfrm>
            <a:custGeom>
              <a:avLst/>
              <a:gdLst/>
              <a:ahLst/>
              <a:cxnLst/>
              <a:rect l="0" t="0" r="0" b="0"/>
              <a:pathLst>
                <a:path w="156155" h="213087">
                  <a:moveTo>
                    <a:pt x="121486" y="5589"/>
                  </a:moveTo>
                  <a:lnTo>
                    <a:pt x="104718" y="0"/>
                  </a:lnTo>
                  <a:lnTo>
                    <a:pt x="71934" y="2114"/>
                  </a:lnTo>
                  <a:lnTo>
                    <a:pt x="38174" y="15738"/>
                  </a:lnTo>
                  <a:lnTo>
                    <a:pt x="11533" y="34593"/>
                  </a:lnTo>
                  <a:lnTo>
                    <a:pt x="2428" y="54355"/>
                  </a:lnTo>
                  <a:lnTo>
                    <a:pt x="0" y="66176"/>
                  </a:lnTo>
                  <a:lnTo>
                    <a:pt x="1891" y="75226"/>
                  </a:lnTo>
                  <a:lnTo>
                    <a:pt x="6661" y="82429"/>
                  </a:lnTo>
                  <a:lnTo>
                    <a:pt x="13351" y="88402"/>
                  </a:lnTo>
                  <a:lnTo>
                    <a:pt x="33262" y="95037"/>
                  </a:lnTo>
                  <a:lnTo>
                    <a:pt x="56539" y="96817"/>
                  </a:lnTo>
                  <a:lnTo>
                    <a:pt x="100078" y="94666"/>
                  </a:lnTo>
                  <a:lnTo>
                    <a:pt x="120160" y="100161"/>
                  </a:lnTo>
                  <a:lnTo>
                    <a:pt x="136885" y="110402"/>
                  </a:lnTo>
                  <a:lnTo>
                    <a:pt x="148997" y="125872"/>
                  </a:lnTo>
                  <a:lnTo>
                    <a:pt x="153865" y="134911"/>
                  </a:lnTo>
                  <a:lnTo>
                    <a:pt x="156154" y="154313"/>
                  </a:lnTo>
                  <a:lnTo>
                    <a:pt x="152102" y="173464"/>
                  </a:lnTo>
                  <a:lnTo>
                    <a:pt x="142502" y="189775"/>
                  </a:lnTo>
                  <a:lnTo>
                    <a:pt x="127317" y="201703"/>
                  </a:lnTo>
                  <a:lnTo>
                    <a:pt x="107700" y="209734"/>
                  </a:lnTo>
                  <a:lnTo>
                    <a:pt x="71518" y="213086"/>
                  </a:lnTo>
                  <a:lnTo>
                    <a:pt x="40390" y="207190"/>
                  </a:lnTo>
                  <a:lnTo>
                    <a:pt x="16201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022973" y="1073291"/>
              <a:ext cx="156427" cy="134947"/>
            </a:xfrm>
            <a:custGeom>
              <a:avLst/>
              <a:gdLst/>
              <a:ahLst/>
              <a:cxnLst/>
              <a:rect l="0" t="0" r="0" b="0"/>
              <a:pathLst>
                <a:path w="156427" h="134947">
                  <a:moveTo>
                    <a:pt x="19555" y="32201"/>
                  </a:moveTo>
                  <a:lnTo>
                    <a:pt x="12319" y="59757"/>
                  </a:lnTo>
                  <a:lnTo>
                    <a:pt x="9677" y="115979"/>
                  </a:lnTo>
                  <a:lnTo>
                    <a:pt x="9460" y="130167"/>
                  </a:lnTo>
                  <a:lnTo>
                    <a:pt x="8146" y="134946"/>
                  </a:lnTo>
                  <a:lnTo>
                    <a:pt x="6100" y="133453"/>
                  </a:lnTo>
                  <a:lnTo>
                    <a:pt x="3566" y="127778"/>
                  </a:lnTo>
                  <a:lnTo>
                    <a:pt x="0" y="91846"/>
                  </a:lnTo>
                  <a:lnTo>
                    <a:pt x="4532" y="55333"/>
                  </a:lnTo>
                  <a:lnTo>
                    <a:pt x="18873" y="22287"/>
                  </a:lnTo>
                  <a:lnTo>
                    <a:pt x="34460" y="7128"/>
                  </a:lnTo>
                  <a:lnTo>
                    <a:pt x="43530" y="1447"/>
                  </a:lnTo>
                  <a:lnTo>
                    <a:pt x="54255" y="0"/>
                  </a:lnTo>
                  <a:lnTo>
                    <a:pt x="78651" y="4631"/>
                  </a:lnTo>
                  <a:lnTo>
                    <a:pt x="107515" y="20393"/>
                  </a:lnTo>
                  <a:lnTo>
                    <a:pt x="120259" y="36311"/>
                  </a:lnTo>
                  <a:lnTo>
                    <a:pt x="147850" y="86554"/>
                  </a:lnTo>
                  <a:lnTo>
                    <a:pt x="156426" y="1269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207850" y="1070572"/>
              <a:ext cx="171591" cy="140206"/>
            </a:xfrm>
            <a:custGeom>
              <a:avLst/>
              <a:gdLst/>
              <a:ahLst/>
              <a:cxnLst/>
              <a:rect l="0" t="0" r="0" b="0"/>
              <a:pathLst>
                <a:path w="171591" h="140206">
                  <a:moveTo>
                    <a:pt x="97891" y="55977"/>
                  </a:moveTo>
                  <a:lnTo>
                    <a:pt x="103480" y="39209"/>
                  </a:lnTo>
                  <a:lnTo>
                    <a:pt x="102787" y="31930"/>
                  </a:lnTo>
                  <a:lnTo>
                    <a:pt x="95777" y="17603"/>
                  </a:lnTo>
                  <a:lnTo>
                    <a:pt x="81743" y="6557"/>
                  </a:lnTo>
                  <a:lnTo>
                    <a:pt x="73088" y="1973"/>
                  </a:lnTo>
                  <a:lnTo>
                    <a:pt x="54112" y="0"/>
                  </a:lnTo>
                  <a:lnTo>
                    <a:pt x="44138" y="1111"/>
                  </a:lnTo>
                  <a:lnTo>
                    <a:pt x="26817" y="11705"/>
                  </a:lnTo>
                  <a:lnTo>
                    <a:pt x="12490" y="29281"/>
                  </a:lnTo>
                  <a:lnTo>
                    <a:pt x="2223" y="52691"/>
                  </a:lnTo>
                  <a:lnTo>
                    <a:pt x="0" y="78693"/>
                  </a:lnTo>
                  <a:lnTo>
                    <a:pt x="4081" y="103507"/>
                  </a:lnTo>
                  <a:lnTo>
                    <a:pt x="13693" y="122335"/>
                  </a:lnTo>
                  <a:lnTo>
                    <a:pt x="21872" y="128292"/>
                  </a:lnTo>
                  <a:lnTo>
                    <a:pt x="43437" y="134910"/>
                  </a:lnTo>
                  <a:lnTo>
                    <a:pt x="53400" y="134335"/>
                  </a:lnTo>
                  <a:lnTo>
                    <a:pt x="70708" y="127458"/>
                  </a:lnTo>
                  <a:lnTo>
                    <a:pt x="93606" y="104842"/>
                  </a:lnTo>
                  <a:lnTo>
                    <a:pt x="101835" y="82764"/>
                  </a:lnTo>
                  <a:lnTo>
                    <a:pt x="105493" y="66712"/>
                  </a:lnTo>
                  <a:lnTo>
                    <a:pt x="106468" y="68983"/>
                  </a:lnTo>
                  <a:lnTo>
                    <a:pt x="107118" y="75176"/>
                  </a:lnTo>
                  <a:lnTo>
                    <a:pt x="119212" y="100660"/>
                  </a:lnTo>
                  <a:lnTo>
                    <a:pt x="137613" y="124848"/>
                  </a:lnTo>
                  <a:lnTo>
                    <a:pt x="151030" y="133380"/>
                  </a:lnTo>
                  <a:lnTo>
                    <a:pt x="171590" y="1402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432082" y="1105492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3120" y="54144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00497" y="95809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542307" y="905450"/>
              <a:ext cx="58232" cy="368499"/>
            </a:xfrm>
            <a:custGeom>
              <a:avLst/>
              <a:gdLst/>
              <a:ahLst/>
              <a:cxnLst/>
              <a:rect l="0" t="0" r="0" b="0"/>
              <a:pathLst>
                <a:path w="58232" h="368499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10873" y="133673"/>
                  </a:lnTo>
                  <a:lnTo>
                    <a:pt x="14564" y="184276"/>
                  </a:lnTo>
                  <a:lnTo>
                    <a:pt x="24216" y="247447"/>
                  </a:lnTo>
                  <a:lnTo>
                    <a:pt x="37388" y="304985"/>
                  </a:lnTo>
                  <a:lnTo>
                    <a:pt x="47766" y="341100"/>
                  </a:lnTo>
                  <a:lnTo>
                    <a:pt x="58231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716352" y="11897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253305" y="947564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3120" y="57264"/>
                  </a:lnTo>
                  <a:lnTo>
                    <a:pt x="9066" y="118156"/>
                  </a:lnTo>
                  <a:lnTo>
                    <a:pt x="21789" y="181026"/>
                  </a:lnTo>
                  <a:lnTo>
                    <a:pt x="35240" y="235540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126963" y="915979"/>
              <a:ext cx="294799" cy="84229"/>
            </a:xfrm>
            <a:custGeom>
              <a:avLst/>
              <a:gdLst/>
              <a:ahLst/>
              <a:cxnLst/>
              <a:rect l="0" t="0" r="0" b="0"/>
              <a:pathLst>
                <a:path w="294799" h="84229">
                  <a:moveTo>
                    <a:pt x="294798" y="0"/>
                  </a:moveTo>
                  <a:lnTo>
                    <a:pt x="268412" y="15641"/>
                  </a:lnTo>
                  <a:lnTo>
                    <a:pt x="205897" y="34844"/>
                  </a:lnTo>
                  <a:lnTo>
                    <a:pt x="149509" y="47913"/>
                  </a:lnTo>
                  <a:lnTo>
                    <a:pt x="89498" y="54828"/>
                  </a:lnTo>
                  <a:lnTo>
                    <a:pt x="27384" y="7047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158549" y="1200248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315855" y="0"/>
                  </a:moveTo>
                  <a:lnTo>
                    <a:pt x="253762" y="5589"/>
                  </a:lnTo>
                  <a:lnTo>
                    <a:pt x="202378" y="17959"/>
                  </a:lnTo>
                  <a:lnTo>
                    <a:pt x="144047" y="31667"/>
                  </a:lnTo>
                  <a:lnTo>
                    <a:pt x="82136" y="40051"/>
                  </a:lnTo>
                  <a:lnTo>
                    <a:pt x="20074" y="4184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455387" y="923617"/>
              <a:ext cx="103246" cy="297689"/>
            </a:xfrm>
            <a:custGeom>
              <a:avLst/>
              <a:gdLst/>
              <a:ahLst/>
              <a:cxnLst/>
              <a:rect l="0" t="0" r="0" b="0"/>
              <a:pathLst>
                <a:path w="103246" h="297689">
                  <a:moveTo>
                    <a:pt x="50602" y="297688"/>
                  </a:moveTo>
                  <a:lnTo>
                    <a:pt x="33814" y="234238"/>
                  </a:lnTo>
                  <a:lnTo>
                    <a:pt x="27269" y="173024"/>
                  </a:lnTo>
                  <a:lnTo>
                    <a:pt x="11698" y="109783"/>
                  </a:lnTo>
                  <a:lnTo>
                    <a:pt x="0" y="50155"/>
                  </a:lnTo>
                  <a:lnTo>
                    <a:pt x="5106" y="29356"/>
                  </a:lnTo>
                  <a:lnTo>
                    <a:pt x="9742" y="20534"/>
                  </a:lnTo>
                  <a:lnTo>
                    <a:pt x="24254" y="7612"/>
                  </a:lnTo>
                  <a:lnTo>
                    <a:pt x="33037" y="2529"/>
                  </a:lnTo>
                  <a:lnTo>
                    <a:pt x="55274" y="0"/>
                  </a:lnTo>
                  <a:lnTo>
                    <a:pt x="103245" y="28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421761" y="1084435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8336" y="8333"/>
                  </a:lnTo>
                  <a:lnTo>
                    <a:pt x="1717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808191" y="1050772"/>
              <a:ext cx="192639" cy="160050"/>
            </a:xfrm>
            <a:custGeom>
              <a:avLst/>
              <a:gdLst/>
              <a:ahLst/>
              <a:cxnLst/>
              <a:rect l="0" t="0" r="0" b="0"/>
              <a:pathLst>
                <a:path w="192639" h="160050">
                  <a:moveTo>
                    <a:pt x="118938" y="54720"/>
                  </a:moveTo>
                  <a:lnTo>
                    <a:pt x="109363" y="30673"/>
                  </a:lnTo>
                  <a:lnTo>
                    <a:pt x="98695" y="16346"/>
                  </a:lnTo>
                  <a:lnTo>
                    <a:pt x="73946" y="716"/>
                  </a:lnTo>
                  <a:lnTo>
                    <a:pt x="64377" y="0"/>
                  </a:lnTo>
                  <a:lnTo>
                    <a:pt x="44386" y="5443"/>
                  </a:lnTo>
                  <a:lnTo>
                    <a:pt x="26922" y="18781"/>
                  </a:lnTo>
                  <a:lnTo>
                    <a:pt x="12531" y="36407"/>
                  </a:lnTo>
                  <a:lnTo>
                    <a:pt x="2236" y="55940"/>
                  </a:lnTo>
                  <a:lnTo>
                    <a:pt x="0" y="79438"/>
                  </a:lnTo>
                  <a:lnTo>
                    <a:pt x="8096" y="127063"/>
                  </a:lnTo>
                  <a:lnTo>
                    <a:pt x="23185" y="154014"/>
                  </a:lnTo>
                  <a:lnTo>
                    <a:pt x="30537" y="158350"/>
                  </a:lnTo>
                  <a:lnTo>
                    <a:pt x="48063" y="160049"/>
                  </a:lnTo>
                  <a:lnTo>
                    <a:pt x="64431" y="153785"/>
                  </a:lnTo>
                  <a:lnTo>
                    <a:pt x="72072" y="148840"/>
                  </a:lnTo>
                  <a:lnTo>
                    <a:pt x="83681" y="133985"/>
                  </a:lnTo>
                  <a:lnTo>
                    <a:pt x="100665" y="95854"/>
                  </a:lnTo>
                  <a:lnTo>
                    <a:pt x="105587" y="92671"/>
                  </a:lnTo>
                  <a:lnTo>
                    <a:pt x="111207" y="94058"/>
                  </a:lnTo>
                  <a:lnTo>
                    <a:pt x="163296" y="130303"/>
                  </a:lnTo>
                  <a:lnTo>
                    <a:pt x="192638" y="1389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253362" y="1004597"/>
              <a:ext cx="161119" cy="202940"/>
            </a:xfrm>
            <a:custGeom>
              <a:avLst/>
              <a:gdLst/>
              <a:ahLst/>
              <a:cxnLst/>
              <a:rect l="0" t="0" r="0" b="0"/>
              <a:pathLst>
                <a:path w="161119" h="202940">
                  <a:moveTo>
                    <a:pt x="137021" y="27195"/>
                  </a:moveTo>
                  <a:lnTo>
                    <a:pt x="125843" y="10428"/>
                  </a:lnTo>
                  <a:lnTo>
                    <a:pt x="117871" y="5488"/>
                  </a:lnTo>
                  <a:lnTo>
                    <a:pt x="96534" y="0"/>
                  </a:lnTo>
                  <a:lnTo>
                    <a:pt x="63803" y="2500"/>
                  </a:lnTo>
                  <a:lnTo>
                    <a:pt x="31879" y="10649"/>
                  </a:lnTo>
                  <a:lnTo>
                    <a:pt x="13862" y="23351"/>
                  </a:lnTo>
                  <a:lnTo>
                    <a:pt x="5782" y="31651"/>
                  </a:lnTo>
                  <a:lnTo>
                    <a:pt x="1565" y="40695"/>
                  </a:lnTo>
                  <a:lnTo>
                    <a:pt x="0" y="60101"/>
                  </a:lnTo>
                  <a:lnTo>
                    <a:pt x="3559" y="69020"/>
                  </a:lnTo>
                  <a:lnTo>
                    <a:pt x="16873" y="85168"/>
                  </a:lnTo>
                  <a:lnTo>
                    <a:pt x="25337" y="89241"/>
                  </a:lnTo>
                  <a:lnTo>
                    <a:pt x="79983" y="96038"/>
                  </a:lnTo>
                  <a:lnTo>
                    <a:pt x="124454" y="109511"/>
                  </a:lnTo>
                  <a:lnTo>
                    <a:pt x="141574" y="120712"/>
                  </a:lnTo>
                  <a:lnTo>
                    <a:pt x="153863" y="136609"/>
                  </a:lnTo>
                  <a:lnTo>
                    <a:pt x="158777" y="145761"/>
                  </a:lnTo>
                  <a:lnTo>
                    <a:pt x="161118" y="165289"/>
                  </a:lnTo>
                  <a:lnTo>
                    <a:pt x="160105" y="175410"/>
                  </a:lnTo>
                  <a:lnTo>
                    <a:pt x="155920" y="183327"/>
                  </a:lnTo>
                  <a:lnTo>
                    <a:pt x="141911" y="195243"/>
                  </a:lnTo>
                  <a:lnTo>
                    <a:pt x="108704" y="202939"/>
                  </a:lnTo>
                  <a:lnTo>
                    <a:pt x="74819" y="199630"/>
                  </a:lnTo>
                  <a:lnTo>
                    <a:pt x="31736" y="185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474611" y="1063490"/>
              <a:ext cx="157928" cy="158570"/>
            </a:xfrm>
            <a:custGeom>
              <a:avLst/>
              <a:gdLst/>
              <a:ahLst/>
              <a:cxnLst/>
              <a:rect l="0" t="0" r="0" b="0"/>
              <a:pathLst>
                <a:path w="157928" h="158570">
                  <a:moveTo>
                    <a:pt x="0" y="63059"/>
                  </a:moveTo>
                  <a:lnTo>
                    <a:pt x="7236" y="90615"/>
                  </a:lnTo>
                  <a:lnTo>
                    <a:pt x="12998" y="143718"/>
                  </a:lnTo>
                  <a:lnTo>
                    <a:pt x="16305" y="158569"/>
                  </a:lnTo>
                  <a:lnTo>
                    <a:pt x="3954" y="104498"/>
                  </a:lnTo>
                  <a:lnTo>
                    <a:pt x="3511" y="59609"/>
                  </a:lnTo>
                  <a:lnTo>
                    <a:pt x="17158" y="24212"/>
                  </a:lnTo>
                  <a:lnTo>
                    <a:pt x="29463" y="6409"/>
                  </a:lnTo>
                  <a:lnTo>
                    <a:pt x="38359" y="1896"/>
                  </a:lnTo>
                  <a:lnTo>
                    <a:pt x="60723" y="0"/>
                  </a:lnTo>
                  <a:lnTo>
                    <a:pt x="80020" y="6177"/>
                  </a:lnTo>
                  <a:lnTo>
                    <a:pt x="111473" y="29206"/>
                  </a:lnTo>
                  <a:lnTo>
                    <a:pt x="139046" y="64691"/>
                  </a:lnTo>
                  <a:lnTo>
                    <a:pt x="151813" y="95128"/>
                  </a:lnTo>
                  <a:lnTo>
                    <a:pt x="157927" y="1367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691650" y="1067686"/>
              <a:ext cx="193574" cy="153620"/>
            </a:xfrm>
            <a:custGeom>
              <a:avLst/>
              <a:gdLst/>
              <a:ahLst/>
              <a:cxnLst/>
              <a:rect l="0" t="0" r="0" b="0"/>
              <a:pathLst>
                <a:path w="193574" h="153620">
                  <a:moveTo>
                    <a:pt x="119873" y="79920"/>
                  </a:moveTo>
                  <a:lnTo>
                    <a:pt x="110297" y="48638"/>
                  </a:lnTo>
                  <a:lnTo>
                    <a:pt x="80470" y="10232"/>
                  </a:lnTo>
                  <a:lnTo>
                    <a:pt x="60637" y="2154"/>
                  </a:lnTo>
                  <a:lnTo>
                    <a:pt x="48797" y="0"/>
                  </a:lnTo>
                  <a:lnTo>
                    <a:pt x="26282" y="3846"/>
                  </a:lnTo>
                  <a:lnTo>
                    <a:pt x="15365" y="8147"/>
                  </a:lnTo>
                  <a:lnTo>
                    <a:pt x="8087" y="15693"/>
                  </a:lnTo>
                  <a:lnTo>
                    <a:pt x="0" y="36557"/>
                  </a:lnTo>
                  <a:lnTo>
                    <a:pt x="1037" y="80200"/>
                  </a:lnTo>
                  <a:lnTo>
                    <a:pt x="8955" y="103831"/>
                  </a:lnTo>
                  <a:lnTo>
                    <a:pt x="14342" y="113408"/>
                  </a:lnTo>
                  <a:lnTo>
                    <a:pt x="22613" y="118623"/>
                  </a:lnTo>
                  <a:lnTo>
                    <a:pt x="44281" y="121298"/>
                  </a:lnTo>
                  <a:lnTo>
                    <a:pt x="63270" y="115467"/>
                  </a:lnTo>
                  <a:lnTo>
                    <a:pt x="71609" y="110637"/>
                  </a:lnTo>
                  <a:lnTo>
                    <a:pt x="83994" y="95912"/>
                  </a:lnTo>
                  <a:lnTo>
                    <a:pt x="101477" y="57862"/>
                  </a:lnTo>
                  <a:lnTo>
                    <a:pt x="105269" y="54686"/>
                  </a:lnTo>
                  <a:lnTo>
                    <a:pt x="108967" y="56079"/>
                  </a:lnTo>
                  <a:lnTo>
                    <a:pt x="148543" y="112575"/>
                  </a:lnTo>
                  <a:lnTo>
                    <a:pt x="174973" y="143085"/>
                  </a:lnTo>
                  <a:lnTo>
                    <a:pt x="193573" y="1536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916808" y="1105492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5589" y="62092"/>
                  </a:lnTo>
                  <a:lnTo>
                    <a:pt x="18212" y="109432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895751" y="95809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011565" y="884393"/>
              <a:ext cx="84228" cy="379027"/>
            </a:xfrm>
            <a:custGeom>
              <a:avLst/>
              <a:gdLst/>
              <a:ahLst/>
              <a:cxnLst/>
              <a:rect l="0" t="0" r="0" b="0"/>
              <a:pathLst>
                <a:path w="84228" h="379027">
                  <a:moveTo>
                    <a:pt x="0" y="0"/>
                  </a:moveTo>
                  <a:lnTo>
                    <a:pt x="5589" y="58617"/>
                  </a:lnTo>
                  <a:lnTo>
                    <a:pt x="14654" y="104586"/>
                  </a:lnTo>
                  <a:lnTo>
                    <a:pt x="24748" y="160840"/>
                  </a:lnTo>
                  <a:lnTo>
                    <a:pt x="35149" y="221962"/>
                  </a:lnTo>
                  <a:lnTo>
                    <a:pt x="45639" y="278936"/>
                  </a:lnTo>
                  <a:lnTo>
                    <a:pt x="66900" y="339845"/>
                  </a:lnTo>
                  <a:lnTo>
                    <a:pt x="8422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5456473" y="905450"/>
            <a:ext cx="2187217" cy="389556"/>
            <a:chOff x="5456473" y="905450"/>
            <a:chExt cx="2187217" cy="389556"/>
          </a:xfrm>
        </p:grpSpPr>
        <p:sp>
          <p:nvSpPr>
            <p:cNvPr id="77" name="Freeform 76"/>
            <p:cNvSpPr/>
            <p:nvPr/>
          </p:nvSpPr>
          <p:spPr>
            <a:xfrm>
              <a:off x="5456473" y="985765"/>
              <a:ext cx="155217" cy="218396"/>
            </a:xfrm>
            <a:custGeom>
              <a:avLst/>
              <a:gdLst/>
              <a:ahLst/>
              <a:cxnLst/>
              <a:rect l="0" t="0" r="0" b="0"/>
              <a:pathLst>
                <a:path w="155217" h="218396">
                  <a:moveTo>
                    <a:pt x="134159" y="24970"/>
                  </a:moveTo>
                  <a:lnTo>
                    <a:pt x="90196" y="1251"/>
                  </a:lnTo>
                  <a:lnTo>
                    <a:pt x="70166" y="0"/>
                  </a:lnTo>
                  <a:lnTo>
                    <a:pt x="50735" y="4514"/>
                  </a:lnTo>
                  <a:lnTo>
                    <a:pt x="34301" y="14319"/>
                  </a:lnTo>
                  <a:lnTo>
                    <a:pt x="22317" y="32715"/>
                  </a:lnTo>
                  <a:lnTo>
                    <a:pt x="2491" y="96180"/>
                  </a:lnTo>
                  <a:lnTo>
                    <a:pt x="0" y="136407"/>
                  </a:lnTo>
                  <a:lnTo>
                    <a:pt x="3563" y="159895"/>
                  </a:lnTo>
                  <a:lnTo>
                    <a:pt x="12165" y="178914"/>
                  </a:lnTo>
                  <a:lnTo>
                    <a:pt x="17735" y="187261"/>
                  </a:lnTo>
                  <a:lnTo>
                    <a:pt x="33282" y="199655"/>
                  </a:lnTo>
                  <a:lnTo>
                    <a:pt x="71859" y="217143"/>
                  </a:lnTo>
                  <a:lnTo>
                    <a:pt x="92432" y="218395"/>
                  </a:lnTo>
                  <a:lnTo>
                    <a:pt x="155216" y="2039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656125" y="1025058"/>
              <a:ext cx="229306" cy="168538"/>
            </a:xfrm>
            <a:custGeom>
              <a:avLst/>
              <a:gdLst/>
              <a:ahLst/>
              <a:cxnLst/>
              <a:rect l="0" t="0" r="0" b="0"/>
              <a:pathLst>
                <a:path w="229306" h="168538">
                  <a:moveTo>
                    <a:pt x="155605" y="38320"/>
                  </a:moveTo>
                  <a:lnTo>
                    <a:pt x="126297" y="9011"/>
                  </a:lnTo>
                  <a:lnTo>
                    <a:pt x="106705" y="1897"/>
                  </a:lnTo>
                  <a:lnTo>
                    <a:pt x="94929" y="0"/>
                  </a:lnTo>
                  <a:lnTo>
                    <a:pt x="72486" y="4131"/>
                  </a:lnTo>
                  <a:lnTo>
                    <a:pt x="43240" y="19611"/>
                  </a:lnTo>
                  <a:lnTo>
                    <a:pt x="28456" y="33514"/>
                  </a:lnTo>
                  <a:lnTo>
                    <a:pt x="5515" y="81187"/>
                  </a:lnTo>
                  <a:lnTo>
                    <a:pt x="0" y="117832"/>
                  </a:lnTo>
                  <a:lnTo>
                    <a:pt x="4949" y="141509"/>
                  </a:lnTo>
                  <a:lnTo>
                    <a:pt x="9544" y="152736"/>
                  </a:lnTo>
                  <a:lnTo>
                    <a:pt x="17287" y="160221"/>
                  </a:lnTo>
                  <a:lnTo>
                    <a:pt x="38368" y="168537"/>
                  </a:lnTo>
                  <a:lnTo>
                    <a:pt x="48202" y="168415"/>
                  </a:lnTo>
                  <a:lnTo>
                    <a:pt x="65366" y="162041"/>
                  </a:lnTo>
                  <a:lnTo>
                    <a:pt x="88184" y="139708"/>
                  </a:lnTo>
                  <a:lnTo>
                    <a:pt x="112470" y="90449"/>
                  </a:lnTo>
                  <a:lnTo>
                    <a:pt x="127327" y="48747"/>
                  </a:lnTo>
                  <a:lnTo>
                    <a:pt x="129734" y="46441"/>
                  </a:lnTo>
                  <a:lnTo>
                    <a:pt x="131339" y="49583"/>
                  </a:lnTo>
                  <a:lnTo>
                    <a:pt x="139504" y="82659"/>
                  </a:lnTo>
                  <a:lnTo>
                    <a:pt x="154604" y="112678"/>
                  </a:lnTo>
                  <a:lnTo>
                    <a:pt x="170368" y="127130"/>
                  </a:lnTo>
                  <a:lnTo>
                    <a:pt x="189073" y="136283"/>
                  </a:lnTo>
                  <a:lnTo>
                    <a:pt x="229305" y="143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875854" y="999844"/>
              <a:ext cx="156976" cy="192963"/>
            </a:xfrm>
            <a:custGeom>
              <a:avLst/>
              <a:gdLst/>
              <a:ahLst/>
              <a:cxnLst/>
              <a:rect l="0" t="0" r="0" b="0"/>
              <a:pathLst>
                <a:path w="156976" h="192963">
                  <a:moveTo>
                    <a:pt x="30633" y="53005"/>
                  </a:moveTo>
                  <a:lnTo>
                    <a:pt x="30633" y="111622"/>
                  </a:lnTo>
                  <a:lnTo>
                    <a:pt x="38967" y="171339"/>
                  </a:lnTo>
                  <a:lnTo>
                    <a:pt x="39698" y="184537"/>
                  </a:lnTo>
                  <a:lnTo>
                    <a:pt x="37847" y="190996"/>
                  </a:lnTo>
                  <a:lnTo>
                    <a:pt x="34272" y="192962"/>
                  </a:lnTo>
                  <a:lnTo>
                    <a:pt x="29549" y="191933"/>
                  </a:lnTo>
                  <a:lnTo>
                    <a:pt x="21182" y="178312"/>
                  </a:lnTo>
                  <a:lnTo>
                    <a:pt x="3869" y="125399"/>
                  </a:lnTo>
                  <a:lnTo>
                    <a:pt x="0" y="73111"/>
                  </a:lnTo>
                  <a:lnTo>
                    <a:pt x="2449" y="34786"/>
                  </a:lnTo>
                  <a:lnTo>
                    <a:pt x="4825" y="23312"/>
                  </a:lnTo>
                  <a:lnTo>
                    <a:pt x="9918" y="14492"/>
                  </a:lnTo>
                  <a:lnTo>
                    <a:pt x="24936" y="1573"/>
                  </a:lnTo>
                  <a:lnTo>
                    <a:pt x="35024" y="0"/>
                  </a:lnTo>
                  <a:lnTo>
                    <a:pt x="58711" y="4491"/>
                  </a:lnTo>
                  <a:lnTo>
                    <a:pt x="92764" y="20173"/>
                  </a:lnTo>
                  <a:lnTo>
                    <a:pt x="119492" y="45227"/>
                  </a:lnTo>
                  <a:lnTo>
                    <a:pt x="141078" y="85134"/>
                  </a:lnTo>
                  <a:lnTo>
                    <a:pt x="151745" y="117507"/>
                  </a:lnTo>
                  <a:lnTo>
                    <a:pt x="156975" y="1688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264980" y="1023897"/>
              <a:ext cx="252161" cy="176352"/>
            </a:xfrm>
            <a:custGeom>
              <a:avLst/>
              <a:gdLst/>
              <a:ahLst/>
              <a:cxnLst/>
              <a:rect l="0" t="0" r="0" b="0"/>
              <a:pathLst>
                <a:path w="252161" h="176352">
                  <a:moveTo>
                    <a:pt x="10004" y="39481"/>
                  </a:moveTo>
                  <a:lnTo>
                    <a:pt x="10005" y="96745"/>
                  </a:lnTo>
                  <a:lnTo>
                    <a:pt x="16070" y="156639"/>
                  </a:lnTo>
                  <a:lnTo>
                    <a:pt x="15218" y="156191"/>
                  </a:lnTo>
                  <a:lnTo>
                    <a:pt x="5445" y="130255"/>
                  </a:lnTo>
                  <a:lnTo>
                    <a:pt x="655" y="81761"/>
                  </a:lnTo>
                  <a:lnTo>
                    <a:pt x="0" y="50473"/>
                  </a:lnTo>
                  <a:lnTo>
                    <a:pt x="3335" y="38620"/>
                  </a:lnTo>
                  <a:lnTo>
                    <a:pt x="9068" y="29548"/>
                  </a:lnTo>
                  <a:lnTo>
                    <a:pt x="16399" y="22331"/>
                  </a:lnTo>
                  <a:lnTo>
                    <a:pt x="23626" y="19859"/>
                  </a:lnTo>
                  <a:lnTo>
                    <a:pt x="30783" y="20550"/>
                  </a:lnTo>
                  <a:lnTo>
                    <a:pt x="44976" y="27558"/>
                  </a:lnTo>
                  <a:lnTo>
                    <a:pt x="66120" y="45827"/>
                  </a:lnTo>
                  <a:lnTo>
                    <a:pt x="104758" y="96190"/>
                  </a:lnTo>
                  <a:lnTo>
                    <a:pt x="105928" y="94834"/>
                  </a:lnTo>
                  <a:lnTo>
                    <a:pt x="106084" y="50886"/>
                  </a:lnTo>
                  <a:lnTo>
                    <a:pt x="110418" y="29342"/>
                  </a:lnTo>
                  <a:lnTo>
                    <a:pt x="122483" y="11188"/>
                  </a:lnTo>
                  <a:lnTo>
                    <a:pt x="130614" y="3072"/>
                  </a:lnTo>
                  <a:lnTo>
                    <a:pt x="138374" y="0"/>
                  </a:lnTo>
                  <a:lnTo>
                    <a:pt x="145887" y="292"/>
                  </a:lnTo>
                  <a:lnTo>
                    <a:pt x="160473" y="6856"/>
                  </a:lnTo>
                  <a:lnTo>
                    <a:pt x="201539" y="42348"/>
                  </a:lnTo>
                  <a:lnTo>
                    <a:pt x="232640" y="100834"/>
                  </a:lnTo>
                  <a:lnTo>
                    <a:pt x="243484" y="124071"/>
                  </a:lnTo>
                  <a:lnTo>
                    <a:pt x="252160" y="1763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534898" y="1031792"/>
              <a:ext cx="122047" cy="144537"/>
            </a:xfrm>
            <a:custGeom>
              <a:avLst/>
              <a:gdLst/>
              <a:ahLst/>
              <a:cxnLst/>
              <a:rect l="0" t="0" r="0" b="0"/>
              <a:pathLst>
                <a:path w="122047" h="144537">
                  <a:moveTo>
                    <a:pt x="87527" y="0"/>
                  </a:moveTo>
                  <a:lnTo>
                    <a:pt x="65170" y="0"/>
                  </a:lnTo>
                  <a:lnTo>
                    <a:pt x="56245" y="3510"/>
                  </a:lnTo>
                  <a:lnTo>
                    <a:pt x="17839" y="38374"/>
                  </a:lnTo>
                  <a:lnTo>
                    <a:pt x="2018" y="65182"/>
                  </a:lnTo>
                  <a:lnTo>
                    <a:pt x="0" y="85122"/>
                  </a:lnTo>
                  <a:lnTo>
                    <a:pt x="4172" y="104513"/>
                  </a:lnTo>
                  <a:lnTo>
                    <a:pt x="13825" y="120930"/>
                  </a:lnTo>
                  <a:lnTo>
                    <a:pt x="29034" y="132905"/>
                  </a:lnTo>
                  <a:lnTo>
                    <a:pt x="48662" y="140958"/>
                  </a:lnTo>
                  <a:lnTo>
                    <a:pt x="72983" y="144536"/>
                  </a:lnTo>
                  <a:lnTo>
                    <a:pt x="93151" y="139888"/>
                  </a:lnTo>
                  <a:lnTo>
                    <a:pt x="101805" y="135372"/>
                  </a:lnTo>
                  <a:lnTo>
                    <a:pt x="114540" y="120997"/>
                  </a:lnTo>
                  <a:lnTo>
                    <a:pt x="119573" y="112250"/>
                  </a:lnTo>
                  <a:lnTo>
                    <a:pt x="122046" y="93173"/>
                  </a:lnTo>
                  <a:lnTo>
                    <a:pt x="114103" y="52330"/>
                  </a:lnTo>
                  <a:lnTo>
                    <a:pt x="107917" y="40805"/>
                  </a:lnTo>
                  <a:lnTo>
                    <a:pt x="98055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706653" y="1031792"/>
              <a:ext cx="136871" cy="177062"/>
            </a:xfrm>
            <a:custGeom>
              <a:avLst/>
              <a:gdLst/>
              <a:ahLst/>
              <a:cxnLst/>
              <a:rect l="0" t="0" r="0" b="0"/>
              <a:pathLst>
                <a:path w="136871" h="177062">
                  <a:moveTo>
                    <a:pt x="0" y="31586"/>
                  </a:moveTo>
                  <a:lnTo>
                    <a:pt x="19128" y="93866"/>
                  </a:lnTo>
                  <a:lnTo>
                    <a:pt x="43120" y="141677"/>
                  </a:lnTo>
                  <a:lnTo>
                    <a:pt x="70388" y="174345"/>
                  </a:lnTo>
                  <a:lnTo>
                    <a:pt x="77341" y="177061"/>
                  </a:lnTo>
                  <a:lnTo>
                    <a:pt x="84316" y="176533"/>
                  </a:lnTo>
                  <a:lnTo>
                    <a:pt x="91306" y="173840"/>
                  </a:lnTo>
                  <a:lnTo>
                    <a:pt x="102191" y="158371"/>
                  </a:lnTo>
                  <a:lnTo>
                    <a:pt x="109759" y="135898"/>
                  </a:lnTo>
                  <a:lnTo>
                    <a:pt x="117737" y="83343"/>
                  </a:lnTo>
                  <a:lnTo>
                    <a:pt x="132445" y="2466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903390" y="1050759"/>
              <a:ext cx="129647" cy="191604"/>
            </a:xfrm>
            <a:custGeom>
              <a:avLst/>
              <a:gdLst/>
              <a:ahLst/>
              <a:cxnLst/>
              <a:rect l="0" t="0" r="0" b="0"/>
              <a:pathLst>
                <a:path w="129647" h="191604">
                  <a:moveTo>
                    <a:pt x="3304" y="75790"/>
                  </a:moveTo>
                  <a:lnTo>
                    <a:pt x="20072" y="86968"/>
                  </a:lnTo>
                  <a:lnTo>
                    <a:pt x="40783" y="89337"/>
                  </a:lnTo>
                  <a:lnTo>
                    <a:pt x="64414" y="85320"/>
                  </a:lnTo>
                  <a:lnTo>
                    <a:pt x="86617" y="75736"/>
                  </a:lnTo>
                  <a:lnTo>
                    <a:pt x="101943" y="60558"/>
                  </a:lnTo>
                  <a:lnTo>
                    <a:pt x="107668" y="51597"/>
                  </a:lnTo>
                  <a:lnTo>
                    <a:pt x="110909" y="32282"/>
                  </a:lnTo>
                  <a:lnTo>
                    <a:pt x="110136" y="22218"/>
                  </a:lnTo>
                  <a:lnTo>
                    <a:pt x="106111" y="14339"/>
                  </a:lnTo>
                  <a:lnTo>
                    <a:pt x="92280" y="2465"/>
                  </a:lnTo>
                  <a:lnTo>
                    <a:pt x="83678" y="0"/>
                  </a:lnTo>
                  <a:lnTo>
                    <a:pt x="64762" y="381"/>
                  </a:lnTo>
                  <a:lnTo>
                    <a:pt x="47777" y="7570"/>
                  </a:lnTo>
                  <a:lnTo>
                    <a:pt x="17808" y="31249"/>
                  </a:lnTo>
                  <a:lnTo>
                    <a:pt x="2012" y="57133"/>
                  </a:lnTo>
                  <a:lnTo>
                    <a:pt x="0" y="83096"/>
                  </a:lnTo>
                  <a:lnTo>
                    <a:pt x="8564" y="127477"/>
                  </a:lnTo>
                  <a:lnTo>
                    <a:pt x="13830" y="141834"/>
                  </a:lnTo>
                  <a:lnTo>
                    <a:pt x="29039" y="160905"/>
                  </a:lnTo>
                  <a:lnTo>
                    <a:pt x="57333" y="178218"/>
                  </a:lnTo>
                  <a:lnTo>
                    <a:pt x="78790" y="185654"/>
                  </a:lnTo>
                  <a:lnTo>
                    <a:pt x="129646" y="1916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267761" y="1099577"/>
              <a:ext cx="186416" cy="170627"/>
            </a:xfrm>
            <a:custGeom>
              <a:avLst/>
              <a:gdLst/>
              <a:ahLst/>
              <a:cxnLst/>
              <a:rect l="0" t="0" r="0" b="0"/>
              <a:pathLst>
                <a:path w="186416" h="170627">
                  <a:moveTo>
                    <a:pt x="123244" y="79614"/>
                  </a:moveTo>
                  <a:lnTo>
                    <a:pt x="128834" y="62847"/>
                  </a:lnTo>
                  <a:lnTo>
                    <a:pt x="128458" y="45256"/>
                  </a:lnTo>
                  <a:lnTo>
                    <a:pt x="123221" y="26909"/>
                  </a:lnTo>
                  <a:lnTo>
                    <a:pt x="113096" y="10956"/>
                  </a:lnTo>
                  <a:lnTo>
                    <a:pt x="104780" y="5766"/>
                  </a:lnTo>
                  <a:lnTo>
                    <a:pt x="83062" y="0"/>
                  </a:lnTo>
                  <a:lnTo>
                    <a:pt x="60931" y="3676"/>
                  </a:lnTo>
                  <a:lnTo>
                    <a:pt x="31862" y="18899"/>
                  </a:lnTo>
                  <a:lnTo>
                    <a:pt x="23718" y="25100"/>
                  </a:lnTo>
                  <a:lnTo>
                    <a:pt x="11549" y="44467"/>
                  </a:lnTo>
                  <a:lnTo>
                    <a:pt x="3412" y="68673"/>
                  </a:lnTo>
                  <a:lnTo>
                    <a:pt x="0" y="108608"/>
                  </a:lnTo>
                  <a:lnTo>
                    <a:pt x="7049" y="147736"/>
                  </a:lnTo>
                  <a:lnTo>
                    <a:pt x="17399" y="166823"/>
                  </a:lnTo>
                  <a:lnTo>
                    <a:pt x="24605" y="170509"/>
                  </a:lnTo>
                  <a:lnTo>
                    <a:pt x="32918" y="170626"/>
                  </a:lnTo>
                  <a:lnTo>
                    <a:pt x="41970" y="168365"/>
                  </a:lnTo>
                  <a:lnTo>
                    <a:pt x="58266" y="156494"/>
                  </a:lnTo>
                  <a:lnTo>
                    <a:pt x="72138" y="139519"/>
                  </a:lnTo>
                  <a:lnTo>
                    <a:pt x="94446" y="89713"/>
                  </a:lnTo>
                  <a:lnTo>
                    <a:pt x="98196" y="86347"/>
                  </a:lnTo>
                  <a:lnTo>
                    <a:pt x="101866" y="87612"/>
                  </a:lnTo>
                  <a:lnTo>
                    <a:pt x="141389" y="138280"/>
                  </a:lnTo>
                  <a:lnTo>
                    <a:pt x="158215" y="146632"/>
                  </a:lnTo>
                  <a:lnTo>
                    <a:pt x="186415" y="1533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517347" y="905450"/>
              <a:ext cx="42115" cy="389556"/>
            </a:xfrm>
            <a:custGeom>
              <a:avLst/>
              <a:gdLst/>
              <a:ahLst/>
              <a:cxnLst/>
              <a:rect l="0" t="0" r="0" b="0"/>
              <a:pathLst>
                <a:path w="42115" h="389556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5589" y="163538"/>
                  </a:lnTo>
                  <a:lnTo>
                    <a:pt x="14654" y="215352"/>
                  </a:lnTo>
                  <a:lnTo>
                    <a:pt x="19160" y="275158"/>
                  </a:lnTo>
                  <a:lnTo>
                    <a:pt x="29088" y="333033"/>
                  </a:lnTo>
                  <a:lnTo>
                    <a:pt x="42114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401534" y="1000207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42114"/>
                  </a:moveTo>
                  <a:lnTo>
                    <a:pt x="214598" y="34878"/>
                  </a:lnTo>
                  <a:lnTo>
                    <a:pt x="155256" y="29116"/>
                  </a:lnTo>
                  <a:lnTo>
                    <a:pt x="92799" y="17060"/>
                  </a:lnTo>
                  <a:lnTo>
                    <a:pt x="31675" y="45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7942536" y="947564"/>
            <a:ext cx="2082770" cy="534550"/>
            <a:chOff x="7942536" y="947564"/>
            <a:chExt cx="2082770" cy="534550"/>
          </a:xfrm>
        </p:grpSpPr>
        <p:sp>
          <p:nvSpPr>
            <p:cNvPr id="88" name="Freeform 87"/>
            <p:cNvSpPr/>
            <p:nvPr/>
          </p:nvSpPr>
          <p:spPr>
            <a:xfrm>
              <a:off x="7942536" y="947564"/>
              <a:ext cx="235827" cy="331644"/>
            </a:xfrm>
            <a:custGeom>
              <a:avLst/>
              <a:gdLst/>
              <a:ahLst/>
              <a:cxnLst/>
              <a:rect l="0" t="0" r="0" b="0"/>
              <a:pathLst>
                <a:path w="235827" h="331644">
                  <a:moveTo>
                    <a:pt x="132821" y="0"/>
                  </a:moveTo>
                  <a:lnTo>
                    <a:pt x="101539" y="9576"/>
                  </a:lnTo>
                  <a:lnTo>
                    <a:pt x="77799" y="27534"/>
                  </a:lnTo>
                  <a:lnTo>
                    <a:pt x="41723" y="80142"/>
                  </a:lnTo>
                  <a:lnTo>
                    <a:pt x="9618" y="139452"/>
                  </a:lnTo>
                  <a:lnTo>
                    <a:pt x="0" y="179750"/>
                  </a:lnTo>
                  <a:lnTo>
                    <a:pt x="270" y="221325"/>
                  </a:lnTo>
                  <a:lnTo>
                    <a:pt x="10842" y="271706"/>
                  </a:lnTo>
                  <a:lnTo>
                    <a:pt x="26359" y="299135"/>
                  </a:lnTo>
                  <a:lnTo>
                    <a:pt x="45775" y="322079"/>
                  </a:lnTo>
                  <a:lnTo>
                    <a:pt x="68787" y="330320"/>
                  </a:lnTo>
                  <a:lnTo>
                    <a:pt x="96173" y="331643"/>
                  </a:lnTo>
                  <a:lnTo>
                    <a:pt x="153211" y="312807"/>
                  </a:lnTo>
                  <a:lnTo>
                    <a:pt x="171519" y="299293"/>
                  </a:lnTo>
                  <a:lnTo>
                    <a:pt x="208411" y="259125"/>
                  </a:lnTo>
                  <a:lnTo>
                    <a:pt x="230411" y="210032"/>
                  </a:lnTo>
                  <a:lnTo>
                    <a:pt x="235826" y="173236"/>
                  </a:lnTo>
                  <a:lnTo>
                    <a:pt x="231841" y="138287"/>
                  </a:lnTo>
                  <a:lnTo>
                    <a:pt x="217663" y="105705"/>
                  </a:lnTo>
                  <a:lnTo>
                    <a:pt x="178190" y="56805"/>
                  </a:lnTo>
                  <a:lnTo>
                    <a:pt x="167413" y="48644"/>
                  </a:lnTo>
                  <a:lnTo>
                    <a:pt x="153879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264870" y="124236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399409" y="1010735"/>
              <a:ext cx="205638" cy="251183"/>
            </a:xfrm>
            <a:custGeom>
              <a:avLst/>
              <a:gdLst/>
              <a:ahLst/>
              <a:cxnLst/>
              <a:rect l="0" t="0" r="0" b="0"/>
              <a:pathLst>
                <a:path w="205638" h="251183">
                  <a:moveTo>
                    <a:pt x="97088" y="0"/>
                  </a:moveTo>
                  <a:lnTo>
                    <a:pt x="80320" y="5589"/>
                  </a:lnTo>
                  <a:lnTo>
                    <a:pt x="53126" y="25833"/>
                  </a:lnTo>
                  <a:lnTo>
                    <a:pt x="15361" y="84648"/>
                  </a:lnTo>
                  <a:lnTo>
                    <a:pt x="603" y="121527"/>
                  </a:lnTo>
                  <a:lnTo>
                    <a:pt x="0" y="167679"/>
                  </a:lnTo>
                  <a:lnTo>
                    <a:pt x="12820" y="207220"/>
                  </a:lnTo>
                  <a:lnTo>
                    <a:pt x="31436" y="235574"/>
                  </a:lnTo>
                  <a:lnTo>
                    <a:pt x="51141" y="245080"/>
                  </a:lnTo>
                  <a:lnTo>
                    <a:pt x="101920" y="251182"/>
                  </a:lnTo>
                  <a:lnTo>
                    <a:pt x="137514" y="246650"/>
                  </a:lnTo>
                  <a:lnTo>
                    <a:pt x="156389" y="237914"/>
                  </a:lnTo>
                  <a:lnTo>
                    <a:pt x="164698" y="232309"/>
                  </a:lnTo>
                  <a:lnTo>
                    <a:pt x="187571" y="202063"/>
                  </a:lnTo>
                  <a:lnTo>
                    <a:pt x="203577" y="163466"/>
                  </a:lnTo>
                  <a:lnTo>
                    <a:pt x="205637" y="139332"/>
                  </a:lnTo>
                  <a:lnTo>
                    <a:pt x="197429" y="84065"/>
                  </a:lnTo>
                  <a:lnTo>
                    <a:pt x="184968" y="60369"/>
                  </a:lnTo>
                  <a:lnTo>
                    <a:pt x="153961" y="26093"/>
                  </a:lnTo>
                  <a:lnTo>
                    <a:pt x="139523" y="17446"/>
                  </a:lnTo>
                  <a:lnTo>
                    <a:pt x="118145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707067" y="1028530"/>
              <a:ext cx="165655" cy="254619"/>
            </a:xfrm>
            <a:custGeom>
              <a:avLst/>
              <a:gdLst/>
              <a:ahLst/>
              <a:cxnLst/>
              <a:rect l="0" t="0" r="0" b="0"/>
              <a:pathLst>
                <a:path w="165655" h="254619">
                  <a:moveTo>
                    <a:pt x="0" y="34848"/>
                  </a:moveTo>
                  <a:lnTo>
                    <a:pt x="11179" y="18080"/>
                  </a:lnTo>
                  <a:lnTo>
                    <a:pt x="26026" y="6728"/>
                  </a:lnTo>
                  <a:lnTo>
                    <a:pt x="34898" y="2064"/>
                  </a:lnTo>
                  <a:lnTo>
                    <a:pt x="57235" y="0"/>
                  </a:lnTo>
                  <a:lnTo>
                    <a:pt x="80420" y="4152"/>
                  </a:lnTo>
                  <a:lnTo>
                    <a:pt x="98523" y="13796"/>
                  </a:lnTo>
                  <a:lnTo>
                    <a:pt x="104286" y="21983"/>
                  </a:lnTo>
                  <a:lnTo>
                    <a:pt x="110690" y="43558"/>
                  </a:lnTo>
                  <a:lnTo>
                    <a:pt x="107298" y="65625"/>
                  </a:lnTo>
                  <a:lnTo>
                    <a:pt x="92233" y="94660"/>
                  </a:lnTo>
                  <a:lnTo>
                    <a:pt x="86055" y="102798"/>
                  </a:lnTo>
                  <a:lnTo>
                    <a:pt x="85446" y="107054"/>
                  </a:lnTo>
                  <a:lnTo>
                    <a:pt x="88550" y="108722"/>
                  </a:lnTo>
                  <a:lnTo>
                    <a:pt x="94129" y="108664"/>
                  </a:lnTo>
                  <a:lnTo>
                    <a:pt x="118747" y="119760"/>
                  </a:lnTo>
                  <a:lnTo>
                    <a:pt x="142680" y="137866"/>
                  </a:lnTo>
                  <a:lnTo>
                    <a:pt x="158999" y="163638"/>
                  </a:lnTo>
                  <a:lnTo>
                    <a:pt x="165654" y="199090"/>
                  </a:lnTo>
                  <a:lnTo>
                    <a:pt x="160971" y="219368"/>
                  </a:lnTo>
                  <a:lnTo>
                    <a:pt x="156447" y="228051"/>
                  </a:lnTo>
                  <a:lnTo>
                    <a:pt x="142062" y="240819"/>
                  </a:lnTo>
                  <a:lnTo>
                    <a:pt x="122800" y="249223"/>
                  </a:lnTo>
                  <a:lnTo>
                    <a:pt x="72307" y="254618"/>
                  </a:lnTo>
                  <a:lnTo>
                    <a:pt x="34293" y="252433"/>
                  </a:lnTo>
                  <a:lnTo>
                    <a:pt x="0" y="2454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108652" y="1162733"/>
              <a:ext cx="261711" cy="121482"/>
            </a:xfrm>
            <a:custGeom>
              <a:avLst/>
              <a:gdLst/>
              <a:ahLst/>
              <a:cxnLst/>
              <a:rect l="0" t="0" r="0" b="0"/>
              <a:pathLst>
                <a:path w="261711" h="121482">
                  <a:moveTo>
                    <a:pt x="19555" y="26987"/>
                  </a:moveTo>
                  <a:lnTo>
                    <a:pt x="11222" y="64465"/>
                  </a:lnTo>
                  <a:lnTo>
                    <a:pt x="8146" y="121349"/>
                  </a:lnTo>
                  <a:lnTo>
                    <a:pt x="6100" y="121481"/>
                  </a:lnTo>
                  <a:lnTo>
                    <a:pt x="3566" y="118059"/>
                  </a:lnTo>
                  <a:lnTo>
                    <a:pt x="0" y="90886"/>
                  </a:lnTo>
                  <a:lnTo>
                    <a:pt x="4532" y="53199"/>
                  </a:lnTo>
                  <a:lnTo>
                    <a:pt x="13268" y="32397"/>
                  </a:lnTo>
                  <a:lnTo>
                    <a:pt x="18873" y="23575"/>
                  </a:lnTo>
                  <a:lnTo>
                    <a:pt x="26119" y="18863"/>
                  </a:lnTo>
                  <a:lnTo>
                    <a:pt x="43530" y="16747"/>
                  </a:lnTo>
                  <a:lnTo>
                    <a:pt x="59846" y="22826"/>
                  </a:lnTo>
                  <a:lnTo>
                    <a:pt x="89385" y="45792"/>
                  </a:lnTo>
                  <a:lnTo>
                    <a:pt x="110696" y="71553"/>
                  </a:lnTo>
                  <a:lnTo>
                    <a:pt x="115410" y="73075"/>
                  </a:lnTo>
                  <a:lnTo>
                    <a:pt x="118553" y="69411"/>
                  </a:lnTo>
                  <a:lnTo>
                    <a:pt x="129217" y="45016"/>
                  </a:lnTo>
                  <a:lnTo>
                    <a:pt x="153781" y="10921"/>
                  </a:lnTo>
                  <a:lnTo>
                    <a:pt x="173577" y="2299"/>
                  </a:lnTo>
                  <a:lnTo>
                    <a:pt x="185407" y="0"/>
                  </a:lnTo>
                  <a:lnTo>
                    <a:pt x="195634" y="807"/>
                  </a:lnTo>
                  <a:lnTo>
                    <a:pt x="213236" y="7942"/>
                  </a:lnTo>
                  <a:lnTo>
                    <a:pt x="236300" y="25113"/>
                  </a:lnTo>
                  <a:lnTo>
                    <a:pt x="252361" y="50608"/>
                  </a:lnTo>
                  <a:lnTo>
                    <a:pt x="261710" y="1112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444062" y="1131955"/>
              <a:ext cx="171522" cy="350159"/>
            </a:xfrm>
            <a:custGeom>
              <a:avLst/>
              <a:gdLst/>
              <a:ahLst/>
              <a:cxnLst/>
              <a:rect l="0" t="0" r="0" b="0"/>
              <a:pathLst>
                <a:path w="171522" h="350159">
                  <a:moveTo>
                    <a:pt x="0" y="120936"/>
                  </a:moveTo>
                  <a:lnTo>
                    <a:pt x="16789" y="184386"/>
                  </a:lnTo>
                  <a:lnTo>
                    <a:pt x="23333" y="245600"/>
                  </a:lnTo>
                  <a:lnTo>
                    <a:pt x="29955" y="303098"/>
                  </a:lnTo>
                  <a:lnTo>
                    <a:pt x="31264" y="350158"/>
                  </a:lnTo>
                  <a:lnTo>
                    <a:pt x="31567" y="287197"/>
                  </a:lnTo>
                  <a:lnTo>
                    <a:pt x="31582" y="227217"/>
                  </a:lnTo>
                  <a:lnTo>
                    <a:pt x="31585" y="176343"/>
                  </a:lnTo>
                  <a:lnTo>
                    <a:pt x="32755" y="115156"/>
                  </a:lnTo>
                  <a:lnTo>
                    <a:pt x="43038" y="58009"/>
                  </a:lnTo>
                  <a:lnTo>
                    <a:pt x="50713" y="32137"/>
                  </a:lnTo>
                  <a:lnTo>
                    <a:pt x="61924" y="12839"/>
                  </a:lnTo>
                  <a:lnTo>
                    <a:pt x="70528" y="6758"/>
                  </a:lnTo>
                  <a:lnTo>
                    <a:pt x="92567" y="0"/>
                  </a:lnTo>
                  <a:lnTo>
                    <a:pt x="114841" y="3236"/>
                  </a:lnTo>
                  <a:lnTo>
                    <a:pt x="135268" y="13642"/>
                  </a:lnTo>
                  <a:lnTo>
                    <a:pt x="152146" y="29966"/>
                  </a:lnTo>
                  <a:lnTo>
                    <a:pt x="169213" y="58887"/>
                  </a:lnTo>
                  <a:lnTo>
                    <a:pt x="171521" y="79320"/>
                  </a:lnTo>
                  <a:lnTo>
                    <a:pt x="167479" y="98931"/>
                  </a:lnTo>
                  <a:lnTo>
                    <a:pt x="157883" y="115445"/>
                  </a:lnTo>
                  <a:lnTo>
                    <a:pt x="133738" y="137896"/>
                  </a:lnTo>
                  <a:lnTo>
                    <a:pt x="111302" y="146021"/>
                  </a:lnTo>
                  <a:lnTo>
                    <a:pt x="63171" y="1525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690680" y="958093"/>
              <a:ext cx="174523" cy="347441"/>
            </a:xfrm>
            <a:custGeom>
              <a:avLst/>
              <a:gdLst/>
              <a:ahLst/>
              <a:cxnLst/>
              <a:rect l="0" t="0" r="0" b="0"/>
              <a:pathLst>
                <a:path w="174523" h="347441">
                  <a:moveTo>
                    <a:pt x="6066" y="0"/>
                  </a:moveTo>
                  <a:lnTo>
                    <a:pt x="0" y="40857"/>
                  </a:lnTo>
                  <a:lnTo>
                    <a:pt x="4522" y="95201"/>
                  </a:lnTo>
                  <a:lnTo>
                    <a:pt x="13099" y="157769"/>
                  </a:lnTo>
                  <a:lnTo>
                    <a:pt x="15905" y="211232"/>
                  </a:lnTo>
                  <a:lnTo>
                    <a:pt x="16458" y="266852"/>
                  </a:lnTo>
                  <a:lnTo>
                    <a:pt x="16568" y="313541"/>
                  </a:lnTo>
                  <a:lnTo>
                    <a:pt x="19709" y="290528"/>
                  </a:lnTo>
                  <a:lnTo>
                    <a:pt x="31166" y="261947"/>
                  </a:lnTo>
                  <a:lnTo>
                    <a:pt x="36837" y="251840"/>
                  </a:lnTo>
                  <a:lnTo>
                    <a:pt x="52498" y="237491"/>
                  </a:lnTo>
                  <a:lnTo>
                    <a:pt x="72326" y="228384"/>
                  </a:lnTo>
                  <a:lnTo>
                    <a:pt x="96736" y="224336"/>
                  </a:lnTo>
                  <a:lnTo>
                    <a:pt x="116944" y="228776"/>
                  </a:lnTo>
                  <a:lnTo>
                    <a:pt x="148980" y="250691"/>
                  </a:lnTo>
                  <a:lnTo>
                    <a:pt x="165134" y="276270"/>
                  </a:lnTo>
                  <a:lnTo>
                    <a:pt x="173286" y="328810"/>
                  </a:lnTo>
                  <a:lnTo>
                    <a:pt x="174522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991544" y="1284476"/>
              <a:ext cx="33762" cy="157929"/>
            </a:xfrm>
            <a:custGeom>
              <a:avLst/>
              <a:gdLst/>
              <a:ahLst/>
              <a:cxnLst/>
              <a:rect l="0" t="0" r="0" b="0"/>
              <a:pathLst>
                <a:path w="33762" h="157929">
                  <a:moveTo>
                    <a:pt x="0" y="0"/>
                  </a:moveTo>
                  <a:lnTo>
                    <a:pt x="19128" y="53875"/>
                  </a:lnTo>
                  <a:lnTo>
                    <a:pt x="30338" y="74248"/>
                  </a:lnTo>
                  <a:lnTo>
                    <a:pt x="33761" y="98120"/>
                  </a:lnTo>
                  <a:lnTo>
                    <a:pt x="30213" y="121988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537929" y="1533617"/>
            <a:ext cx="5531853" cy="525444"/>
            <a:chOff x="537929" y="1533617"/>
            <a:chExt cx="5531853" cy="525444"/>
          </a:xfrm>
        </p:grpSpPr>
        <p:sp>
          <p:nvSpPr>
            <p:cNvPr id="97" name="Freeform 96"/>
            <p:cNvSpPr/>
            <p:nvPr/>
          </p:nvSpPr>
          <p:spPr>
            <a:xfrm>
              <a:off x="537929" y="1589803"/>
              <a:ext cx="209595" cy="433928"/>
            </a:xfrm>
            <a:custGeom>
              <a:avLst/>
              <a:gdLst/>
              <a:ahLst/>
              <a:cxnLst/>
              <a:rect l="0" t="0" r="0" b="0"/>
              <a:pathLst>
                <a:path w="209595" h="433928">
                  <a:moveTo>
                    <a:pt x="9552" y="0"/>
                  </a:moveTo>
                  <a:lnTo>
                    <a:pt x="6433" y="42691"/>
                  </a:lnTo>
                  <a:lnTo>
                    <a:pt x="0" y="104408"/>
                  </a:lnTo>
                  <a:lnTo>
                    <a:pt x="483" y="152728"/>
                  </a:lnTo>
                  <a:lnTo>
                    <a:pt x="6345" y="204090"/>
                  </a:lnTo>
                  <a:lnTo>
                    <a:pt x="9772" y="256353"/>
                  </a:lnTo>
                  <a:lnTo>
                    <a:pt x="16506" y="307713"/>
                  </a:lnTo>
                  <a:lnTo>
                    <a:pt x="22494" y="367582"/>
                  </a:lnTo>
                  <a:lnTo>
                    <a:pt x="29006" y="424468"/>
                  </a:lnTo>
                  <a:lnTo>
                    <a:pt x="27201" y="431548"/>
                  </a:lnTo>
                  <a:lnTo>
                    <a:pt x="23658" y="433927"/>
                  </a:lnTo>
                  <a:lnTo>
                    <a:pt x="18956" y="433174"/>
                  </a:lnTo>
                  <a:lnTo>
                    <a:pt x="16991" y="429163"/>
                  </a:lnTo>
                  <a:lnTo>
                    <a:pt x="19443" y="376659"/>
                  </a:lnTo>
                  <a:lnTo>
                    <a:pt x="31450" y="313810"/>
                  </a:lnTo>
                  <a:lnTo>
                    <a:pt x="44506" y="276254"/>
                  </a:lnTo>
                  <a:lnTo>
                    <a:pt x="57843" y="254971"/>
                  </a:lnTo>
                  <a:lnTo>
                    <a:pt x="75468" y="237712"/>
                  </a:lnTo>
                  <a:lnTo>
                    <a:pt x="85082" y="233344"/>
                  </a:lnTo>
                  <a:lnTo>
                    <a:pt x="105122" y="231610"/>
                  </a:lnTo>
                  <a:lnTo>
                    <a:pt x="122608" y="237858"/>
                  </a:lnTo>
                  <a:lnTo>
                    <a:pt x="152897" y="260934"/>
                  </a:lnTo>
                  <a:lnTo>
                    <a:pt x="174337" y="286714"/>
                  </a:lnTo>
                  <a:lnTo>
                    <a:pt x="189919" y="322168"/>
                  </a:lnTo>
                  <a:lnTo>
                    <a:pt x="198428" y="374900"/>
                  </a:lnTo>
                  <a:lnTo>
                    <a:pt x="209594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93764" y="1840883"/>
              <a:ext cx="150498" cy="152697"/>
            </a:xfrm>
            <a:custGeom>
              <a:avLst/>
              <a:gdLst/>
              <a:ahLst/>
              <a:cxnLst/>
              <a:rect l="0" t="0" r="0" b="0"/>
              <a:pathLst>
                <a:path w="150498" h="152697">
                  <a:moveTo>
                    <a:pt x="80101" y="12132"/>
                  </a:moveTo>
                  <a:lnTo>
                    <a:pt x="68922" y="954"/>
                  </a:lnTo>
                  <a:lnTo>
                    <a:pt x="63290" y="0"/>
                  </a:lnTo>
                  <a:lnTo>
                    <a:pt x="57195" y="1705"/>
                  </a:lnTo>
                  <a:lnTo>
                    <a:pt x="30603" y="21251"/>
                  </a:lnTo>
                  <a:lnTo>
                    <a:pt x="9803" y="46419"/>
                  </a:lnTo>
                  <a:lnTo>
                    <a:pt x="2064" y="69095"/>
                  </a:lnTo>
                  <a:lnTo>
                    <a:pt x="0" y="81693"/>
                  </a:lnTo>
                  <a:lnTo>
                    <a:pt x="3946" y="105049"/>
                  </a:lnTo>
                  <a:lnTo>
                    <a:pt x="8274" y="116191"/>
                  </a:lnTo>
                  <a:lnTo>
                    <a:pt x="22441" y="131690"/>
                  </a:lnTo>
                  <a:lnTo>
                    <a:pt x="60133" y="151172"/>
                  </a:lnTo>
                  <a:lnTo>
                    <a:pt x="80585" y="152696"/>
                  </a:lnTo>
                  <a:lnTo>
                    <a:pt x="101373" y="148305"/>
                  </a:lnTo>
                  <a:lnTo>
                    <a:pt x="122310" y="138554"/>
                  </a:lnTo>
                  <a:lnTo>
                    <a:pt x="137075" y="123302"/>
                  </a:lnTo>
                  <a:lnTo>
                    <a:pt x="146367" y="103655"/>
                  </a:lnTo>
                  <a:lnTo>
                    <a:pt x="150497" y="79325"/>
                  </a:lnTo>
                  <a:lnTo>
                    <a:pt x="146093" y="56034"/>
                  </a:lnTo>
                  <a:lnTo>
                    <a:pt x="136337" y="36323"/>
                  </a:lnTo>
                  <a:lnTo>
                    <a:pt x="111686" y="121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010735" y="1800373"/>
              <a:ext cx="282797" cy="183590"/>
            </a:xfrm>
            <a:custGeom>
              <a:avLst/>
              <a:gdLst/>
              <a:ahLst/>
              <a:cxnLst/>
              <a:rect l="0" t="0" r="0" b="0"/>
              <a:pathLst>
                <a:path w="282797" h="183590">
                  <a:moveTo>
                    <a:pt x="0" y="52642"/>
                  </a:moveTo>
                  <a:lnTo>
                    <a:pt x="0" y="111259"/>
                  </a:lnTo>
                  <a:lnTo>
                    <a:pt x="6239" y="131726"/>
                  </a:lnTo>
                  <a:lnTo>
                    <a:pt x="29309" y="169519"/>
                  </a:lnTo>
                  <a:lnTo>
                    <a:pt x="38257" y="176184"/>
                  </a:lnTo>
                  <a:lnTo>
                    <a:pt x="60677" y="183589"/>
                  </a:lnTo>
                  <a:lnTo>
                    <a:pt x="70867" y="183224"/>
                  </a:lnTo>
                  <a:lnTo>
                    <a:pt x="88429" y="176579"/>
                  </a:lnTo>
                  <a:lnTo>
                    <a:pt x="100913" y="162707"/>
                  </a:lnTo>
                  <a:lnTo>
                    <a:pt x="122257" y="114839"/>
                  </a:lnTo>
                  <a:lnTo>
                    <a:pt x="125958" y="115164"/>
                  </a:lnTo>
                  <a:lnTo>
                    <a:pt x="165540" y="154996"/>
                  </a:lnTo>
                  <a:lnTo>
                    <a:pt x="188607" y="162473"/>
                  </a:lnTo>
                  <a:lnTo>
                    <a:pt x="216017" y="163457"/>
                  </a:lnTo>
                  <a:lnTo>
                    <a:pt x="239897" y="156095"/>
                  </a:lnTo>
                  <a:lnTo>
                    <a:pt x="259089" y="141905"/>
                  </a:lnTo>
                  <a:lnTo>
                    <a:pt x="267483" y="133208"/>
                  </a:lnTo>
                  <a:lnTo>
                    <a:pt x="276809" y="107946"/>
                  </a:lnTo>
                  <a:lnTo>
                    <a:pt x="282796" y="49658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627230" y="1533617"/>
              <a:ext cx="141558" cy="393099"/>
            </a:xfrm>
            <a:custGeom>
              <a:avLst/>
              <a:gdLst/>
              <a:ahLst/>
              <a:cxnLst/>
              <a:rect l="0" t="0" r="0" b="0"/>
              <a:pathLst>
                <a:path w="141558" h="393099">
                  <a:moveTo>
                    <a:pt x="67858" y="393098"/>
                  </a:moveTo>
                  <a:lnTo>
                    <a:pt x="51069" y="330817"/>
                  </a:lnTo>
                  <a:lnTo>
                    <a:pt x="44524" y="276767"/>
                  </a:lnTo>
                  <a:lnTo>
                    <a:pt x="32313" y="221030"/>
                  </a:lnTo>
                  <a:lnTo>
                    <a:pt x="15156" y="159262"/>
                  </a:lnTo>
                  <a:lnTo>
                    <a:pt x="0" y="99395"/>
                  </a:lnTo>
                  <a:lnTo>
                    <a:pt x="9428" y="40212"/>
                  </a:lnTo>
                  <a:lnTo>
                    <a:pt x="14866" y="30329"/>
                  </a:lnTo>
                  <a:lnTo>
                    <a:pt x="30268" y="16228"/>
                  </a:lnTo>
                  <a:lnTo>
                    <a:pt x="64259" y="1712"/>
                  </a:lnTo>
                  <a:lnTo>
                    <a:pt x="87315" y="0"/>
                  </a:lnTo>
                  <a:lnTo>
                    <a:pt x="108091" y="4308"/>
                  </a:lnTo>
                  <a:lnTo>
                    <a:pt x="141557" y="246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600331" y="1789844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31541" y="15641"/>
                  </a:lnTo>
                  <a:lnTo>
                    <a:pt x="69026" y="34844"/>
                  </a:lnTo>
                  <a:lnTo>
                    <a:pt x="12325" y="4115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823852" y="1759474"/>
              <a:ext cx="187092" cy="153283"/>
            </a:xfrm>
            <a:custGeom>
              <a:avLst/>
              <a:gdLst/>
              <a:ahLst/>
              <a:cxnLst/>
              <a:rect l="0" t="0" r="0" b="0"/>
              <a:pathLst>
                <a:path w="187092" h="153283">
                  <a:moveTo>
                    <a:pt x="113391" y="61956"/>
                  </a:moveTo>
                  <a:lnTo>
                    <a:pt x="103816" y="37909"/>
                  </a:lnTo>
                  <a:lnTo>
                    <a:pt x="85857" y="16486"/>
                  </a:lnTo>
                  <a:lnTo>
                    <a:pt x="68399" y="2363"/>
                  </a:lnTo>
                  <a:lnTo>
                    <a:pt x="58830" y="0"/>
                  </a:lnTo>
                  <a:lnTo>
                    <a:pt x="38839" y="3614"/>
                  </a:lnTo>
                  <a:lnTo>
                    <a:pt x="30934" y="9023"/>
                  </a:lnTo>
                  <a:lnTo>
                    <a:pt x="19032" y="24392"/>
                  </a:lnTo>
                  <a:lnTo>
                    <a:pt x="5754" y="52775"/>
                  </a:lnTo>
                  <a:lnTo>
                    <a:pt x="0" y="89001"/>
                  </a:lnTo>
                  <a:lnTo>
                    <a:pt x="4893" y="112580"/>
                  </a:lnTo>
                  <a:lnTo>
                    <a:pt x="9474" y="123781"/>
                  </a:lnTo>
                  <a:lnTo>
                    <a:pt x="23922" y="139347"/>
                  </a:lnTo>
                  <a:lnTo>
                    <a:pt x="32688" y="145135"/>
                  </a:lnTo>
                  <a:lnTo>
                    <a:pt x="67382" y="153282"/>
                  </a:lnTo>
                  <a:lnTo>
                    <a:pt x="78039" y="150916"/>
                  </a:lnTo>
                  <a:lnTo>
                    <a:pt x="96119" y="138928"/>
                  </a:lnTo>
                  <a:lnTo>
                    <a:pt x="113863" y="112448"/>
                  </a:lnTo>
                  <a:lnTo>
                    <a:pt x="121933" y="73013"/>
                  </a:lnTo>
                  <a:lnTo>
                    <a:pt x="122595" y="75176"/>
                  </a:lnTo>
                  <a:lnTo>
                    <a:pt x="123037" y="81298"/>
                  </a:lnTo>
                  <a:lnTo>
                    <a:pt x="129766" y="94339"/>
                  </a:lnTo>
                  <a:lnTo>
                    <a:pt x="153150" y="121775"/>
                  </a:lnTo>
                  <a:lnTo>
                    <a:pt x="166547" y="129486"/>
                  </a:lnTo>
                  <a:lnTo>
                    <a:pt x="187091" y="1356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052415" y="1715596"/>
              <a:ext cx="164321" cy="193061"/>
            </a:xfrm>
            <a:custGeom>
              <a:avLst/>
              <a:gdLst/>
              <a:ahLst/>
              <a:cxnLst/>
              <a:rect l="0" t="0" r="0" b="0"/>
              <a:pathLst>
                <a:path w="164321" h="193061">
                  <a:moveTo>
                    <a:pt x="95398" y="21606"/>
                  </a:moveTo>
                  <a:lnTo>
                    <a:pt x="84220" y="4838"/>
                  </a:lnTo>
                  <a:lnTo>
                    <a:pt x="76247" y="1069"/>
                  </a:lnTo>
                  <a:lnTo>
                    <a:pt x="54911" y="0"/>
                  </a:lnTo>
                  <a:lnTo>
                    <a:pt x="22181" y="5975"/>
                  </a:lnTo>
                  <a:lnTo>
                    <a:pt x="13831" y="11185"/>
                  </a:lnTo>
                  <a:lnTo>
                    <a:pt x="1434" y="26333"/>
                  </a:lnTo>
                  <a:lnTo>
                    <a:pt x="0" y="34116"/>
                  </a:lnTo>
                  <a:lnTo>
                    <a:pt x="1384" y="41644"/>
                  </a:lnTo>
                  <a:lnTo>
                    <a:pt x="4646" y="49003"/>
                  </a:lnTo>
                  <a:lnTo>
                    <a:pt x="11500" y="53908"/>
                  </a:lnTo>
                  <a:lnTo>
                    <a:pt x="74216" y="72434"/>
                  </a:lnTo>
                  <a:lnTo>
                    <a:pt x="136331" y="102564"/>
                  </a:lnTo>
                  <a:lnTo>
                    <a:pt x="152975" y="114519"/>
                  </a:lnTo>
                  <a:lnTo>
                    <a:pt x="161932" y="133870"/>
                  </a:lnTo>
                  <a:lnTo>
                    <a:pt x="164320" y="145582"/>
                  </a:lnTo>
                  <a:lnTo>
                    <a:pt x="163573" y="155729"/>
                  </a:lnTo>
                  <a:lnTo>
                    <a:pt x="156504" y="173243"/>
                  </a:lnTo>
                  <a:lnTo>
                    <a:pt x="142443" y="185706"/>
                  </a:lnTo>
                  <a:lnTo>
                    <a:pt x="133781" y="190668"/>
                  </a:lnTo>
                  <a:lnTo>
                    <a:pt x="114797" y="193060"/>
                  </a:lnTo>
                  <a:lnTo>
                    <a:pt x="53139" y="181992"/>
                  </a:lnTo>
                  <a:lnTo>
                    <a:pt x="21699" y="1795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295212" y="1547689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3119" y="166208"/>
                  </a:lnTo>
                  <a:lnTo>
                    <a:pt x="11453" y="220432"/>
                  </a:lnTo>
                  <a:lnTo>
                    <a:pt x="18211" y="273543"/>
                  </a:lnTo>
                  <a:lnTo>
                    <a:pt x="20214" y="320086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179399" y="1684559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2481" y="0"/>
                  </a:lnTo>
                  <a:lnTo>
                    <a:pt x="107137" y="7236"/>
                  </a:lnTo>
                  <a:lnTo>
                    <a:pt x="47332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680816" y="1670768"/>
              <a:ext cx="109236" cy="151415"/>
            </a:xfrm>
            <a:custGeom>
              <a:avLst/>
              <a:gdLst/>
              <a:ahLst/>
              <a:cxnLst/>
              <a:rect l="0" t="0" r="0" b="0"/>
              <a:pathLst>
                <a:path w="109236" h="151415">
                  <a:moveTo>
                    <a:pt x="109235" y="34848"/>
                  </a:moveTo>
                  <a:lnTo>
                    <a:pt x="103646" y="18081"/>
                  </a:lnTo>
                  <a:lnTo>
                    <a:pt x="91544" y="6729"/>
                  </a:lnTo>
                  <a:lnTo>
                    <a:pt x="83403" y="2064"/>
                  </a:lnTo>
                  <a:lnTo>
                    <a:pt x="64999" y="0"/>
                  </a:lnTo>
                  <a:lnTo>
                    <a:pt x="46291" y="4152"/>
                  </a:lnTo>
                  <a:lnTo>
                    <a:pt x="30177" y="13797"/>
                  </a:lnTo>
                  <a:lnTo>
                    <a:pt x="18336" y="29001"/>
                  </a:lnTo>
                  <a:lnTo>
                    <a:pt x="1203" y="67358"/>
                  </a:lnTo>
                  <a:lnTo>
                    <a:pt x="0" y="87902"/>
                  </a:lnTo>
                  <a:lnTo>
                    <a:pt x="4534" y="108730"/>
                  </a:lnTo>
                  <a:lnTo>
                    <a:pt x="14348" y="129686"/>
                  </a:lnTo>
                  <a:lnTo>
                    <a:pt x="32748" y="144458"/>
                  </a:lnTo>
                  <a:lnTo>
                    <a:pt x="44206" y="150036"/>
                  </a:lnTo>
                  <a:lnTo>
                    <a:pt x="55354" y="151414"/>
                  </a:lnTo>
                  <a:lnTo>
                    <a:pt x="77099" y="146707"/>
                  </a:lnTo>
                  <a:lnTo>
                    <a:pt x="109235" y="129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866461" y="1663376"/>
              <a:ext cx="165747" cy="158055"/>
            </a:xfrm>
            <a:custGeom>
              <a:avLst/>
              <a:gdLst/>
              <a:ahLst/>
              <a:cxnLst/>
              <a:rect l="0" t="0" r="0" b="0"/>
              <a:pathLst>
                <a:path w="165747" h="158055">
                  <a:moveTo>
                    <a:pt x="81518" y="73826"/>
                  </a:moveTo>
                  <a:lnTo>
                    <a:pt x="87107" y="57058"/>
                  </a:lnTo>
                  <a:lnTo>
                    <a:pt x="84994" y="24274"/>
                  </a:lnTo>
                  <a:lnTo>
                    <a:pt x="80325" y="15055"/>
                  </a:lnTo>
                  <a:lnTo>
                    <a:pt x="65780" y="1692"/>
                  </a:lnTo>
                  <a:lnTo>
                    <a:pt x="58158" y="0"/>
                  </a:lnTo>
                  <a:lnTo>
                    <a:pt x="50737" y="1212"/>
                  </a:lnTo>
                  <a:lnTo>
                    <a:pt x="36252" y="8798"/>
                  </a:lnTo>
                  <a:lnTo>
                    <a:pt x="22015" y="19968"/>
                  </a:lnTo>
                  <a:lnTo>
                    <a:pt x="6436" y="45000"/>
                  </a:lnTo>
                  <a:lnTo>
                    <a:pt x="0" y="80232"/>
                  </a:lnTo>
                  <a:lnTo>
                    <a:pt x="3682" y="114718"/>
                  </a:lnTo>
                  <a:lnTo>
                    <a:pt x="12219" y="133334"/>
                  </a:lnTo>
                  <a:lnTo>
                    <a:pt x="17771" y="141574"/>
                  </a:lnTo>
                  <a:lnTo>
                    <a:pt x="24982" y="145897"/>
                  </a:lnTo>
                  <a:lnTo>
                    <a:pt x="42353" y="147582"/>
                  </a:lnTo>
                  <a:lnTo>
                    <a:pt x="58652" y="141311"/>
                  </a:lnTo>
                  <a:lnTo>
                    <a:pt x="66274" y="136363"/>
                  </a:lnTo>
                  <a:lnTo>
                    <a:pt x="77862" y="121507"/>
                  </a:lnTo>
                  <a:lnTo>
                    <a:pt x="82590" y="112632"/>
                  </a:lnTo>
                  <a:lnTo>
                    <a:pt x="88082" y="110225"/>
                  </a:lnTo>
                  <a:lnTo>
                    <a:pt x="94083" y="112130"/>
                  </a:lnTo>
                  <a:lnTo>
                    <a:pt x="157365" y="154185"/>
                  </a:lnTo>
                  <a:lnTo>
                    <a:pt x="165746" y="1580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058880" y="1691339"/>
              <a:ext cx="162841" cy="172206"/>
            </a:xfrm>
            <a:custGeom>
              <a:avLst/>
              <a:gdLst/>
              <a:ahLst/>
              <a:cxnLst/>
              <a:rect l="0" t="0" r="0" b="0"/>
              <a:pathLst>
                <a:path w="162841" h="172206">
                  <a:moveTo>
                    <a:pt x="4912" y="56391"/>
                  </a:moveTo>
                  <a:lnTo>
                    <a:pt x="10502" y="118484"/>
                  </a:lnTo>
                  <a:lnTo>
                    <a:pt x="20531" y="160510"/>
                  </a:lnTo>
                  <a:lnTo>
                    <a:pt x="4389" y="104716"/>
                  </a:lnTo>
                  <a:lnTo>
                    <a:pt x="0" y="79039"/>
                  </a:lnTo>
                  <a:lnTo>
                    <a:pt x="9624" y="16104"/>
                  </a:lnTo>
                  <a:lnTo>
                    <a:pt x="16242" y="8476"/>
                  </a:lnTo>
                  <a:lnTo>
                    <a:pt x="36074" y="0"/>
                  </a:lnTo>
                  <a:lnTo>
                    <a:pt x="57366" y="2473"/>
                  </a:lnTo>
                  <a:lnTo>
                    <a:pt x="77358" y="12540"/>
                  </a:lnTo>
                  <a:lnTo>
                    <a:pt x="116589" y="57549"/>
                  </a:lnTo>
                  <a:lnTo>
                    <a:pt x="144621" y="119664"/>
                  </a:lnTo>
                  <a:lnTo>
                    <a:pt x="162840" y="1722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542024" y="1691981"/>
              <a:ext cx="237707" cy="161035"/>
            </a:xfrm>
            <a:custGeom>
              <a:avLst/>
              <a:gdLst/>
              <a:ahLst/>
              <a:cxnLst/>
              <a:rect l="0" t="0" r="0" b="0"/>
              <a:pathLst>
                <a:path w="237707" h="161035">
                  <a:moveTo>
                    <a:pt x="153478" y="97863"/>
                  </a:moveTo>
                  <a:lnTo>
                    <a:pt x="134350" y="35605"/>
                  </a:lnTo>
                  <a:lnTo>
                    <a:pt x="123140" y="19110"/>
                  </a:lnTo>
                  <a:lnTo>
                    <a:pt x="107240" y="7100"/>
                  </a:lnTo>
                  <a:lnTo>
                    <a:pt x="98086" y="2259"/>
                  </a:lnTo>
                  <a:lnTo>
                    <a:pt x="75437" y="0"/>
                  </a:lnTo>
                  <a:lnTo>
                    <a:pt x="52113" y="4066"/>
                  </a:lnTo>
                  <a:lnTo>
                    <a:pt x="33948" y="13671"/>
                  </a:lnTo>
                  <a:lnTo>
                    <a:pt x="10567" y="43412"/>
                  </a:lnTo>
                  <a:lnTo>
                    <a:pt x="0" y="81859"/>
                  </a:lnTo>
                  <a:lnTo>
                    <a:pt x="2458" y="117298"/>
                  </a:lnTo>
                  <a:lnTo>
                    <a:pt x="10709" y="136137"/>
                  </a:lnTo>
                  <a:lnTo>
                    <a:pt x="16185" y="144436"/>
                  </a:lnTo>
                  <a:lnTo>
                    <a:pt x="24515" y="149968"/>
                  </a:lnTo>
                  <a:lnTo>
                    <a:pt x="46248" y="156116"/>
                  </a:lnTo>
                  <a:lnTo>
                    <a:pt x="56255" y="155416"/>
                  </a:lnTo>
                  <a:lnTo>
                    <a:pt x="73613" y="148398"/>
                  </a:lnTo>
                  <a:lnTo>
                    <a:pt x="96539" y="131294"/>
                  </a:lnTo>
                  <a:lnTo>
                    <a:pt x="112561" y="105819"/>
                  </a:lnTo>
                  <a:lnTo>
                    <a:pt x="116841" y="103167"/>
                  </a:lnTo>
                  <a:lnTo>
                    <a:pt x="120865" y="104909"/>
                  </a:lnTo>
                  <a:lnTo>
                    <a:pt x="161053" y="147408"/>
                  </a:lnTo>
                  <a:lnTo>
                    <a:pt x="181021" y="154978"/>
                  </a:lnTo>
                  <a:lnTo>
                    <a:pt x="237706" y="1610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972354" y="1700970"/>
              <a:ext cx="136456" cy="358091"/>
            </a:xfrm>
            <a:custGeom>
              <a:avLst/>
              <a:gdLst/>
              <a:ahLst/>
              <a:cxnLst/>
              <a:rect l="0" t="0" r="0" b="0"/>
              <a:pathLst>
                <a:path w="136456" h="358091">
                  <a:moveTo>
                    <a:pt x="7418" y="130988"/>
                  </a:moveTo>
                  <a:lnTo>
                    <a:pt x="24206" y="187203"/>
                  </a:lnTo>
                  <a:lnTo>
                    <a:pt x="30751" y="245774"/>
                  </a:lnTo>
                  <a:lnTo>
                    <a:pt x="42963" y="308340"/>
                  </a:lnTo>
                  <a:lnTo>
                    <a:pt x="47585" y="354072"/>
                  </a:lnTo>
                  <a:lnTo>
                    <a:pt x="47065" y="358090"/>
                  </a:lnTo>
                  <a:lnTo>
                    <a:pt x="40742" y="335798"/>
                  </a:lnTo>
                  <a:lnTo>
                    <a:pt x="28125" y="272743"/>
                  </a:lnTo>
                  <a:lnTo>
                    <a:pt x="17843" y="216663"/>
                  </a:lnTo>
                  <a:lnTo>
                    <a:pt x="7387" y="163002"/>
                  </a:lnTo>
                  <a:lnTo>
                    <a:pt x="0" y="113178"/>
                  </a:lnTo>
                  <a:lnTo>
                    <a:pt x="930" y="65659"/>
                  </a:lnTo>
                  <a:lnTo>
                    <a:pt x="6874" y="35273"/>
                  </a:lnTo>
                  <a:lnTo>
                    <a:pt x="17314" y="13969"/>
                  </a:lnTo>
                  <a:lnTo>
                    <a:pt x="25714" y="7352"/>
                  </a:lnTo>
                  <a:lnTo>
                    <a:pt x="47525" y="0"/>
                  </a:lnTo>
                  <a:lnTo>
                    <a:pt x="69697" y="2971"/>
                  </a:lnTo>
                  <a:lnTo>
                    <a:pt x="98790" y="17798"/>
                  </a:lnTo>
                  <a:lnTo>
                    <a:pt x="113538" y="31548"/>
                  </a:lnTo>
                  <a:lnTo>
                    <a:pt x="128418" y="60190"/>
                  </a:lnTo>
                  <a:lnTo>
                    <a:pt x="136455" y="84705"/>
                  </a:lnTo>
                  <a:lnTo>
                    <a:pt x="134568" y="108078"/>
                  </a:lnTo>
                  <a:lnTo>
                    <a:pt x="130789" y="119224"/>
                  </a:lnTo>
                  <a:lnTo>
                    <a:pt x="117232" y="137848"/>
                  </a:lnTo>
                  <a:lnTo>
                    <a:pt x="99507" y="152754"/>
                  </a:lnTo>
                  <a:lnTo>
                    <a:pt x="65773" y="168736"/>
                  </a:lnTo>
                  <a:lnTo>
                    <a:pt x="49532" y="173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116642" y="1671484"/>
              <a:ext cx="168457" cy="164220"/>
            </a:xfrm>
            <a:custGeom>
              <a:avLst/>
              <a:gdLst/>
              <a:ahLst/>
              <a:cxnLst/>
              <a:rect l="0" t="0" r="0" b="0"/>
              <a:pathLst>
                <a:path w="168457" h="164220">
                  <a:moveTo>
                    <a:pt x="0" y="118360"/>
                  </a:moveTo>
                  <a:lnTo>
                    <a:pt x="53875" y="100402"/>
                  </a:lnTo>
                  <a:lnTo>
                    <a:pt x="83423" y="88993"/>
                  </a:lnTo>
                  <a:lnTo>
                    <a:pt x="99858" y="77622"/>
                  </a:lnTo>
                  <a:lnTo>
                    <a:pt x="111842" y="61650"/>
                  </a:lnTo>
                  <a:lnTo>
                    <a:pt x="116675" y="52477"/>
                  </a:lnTo>
                  <a:lnTo>
                    <a:pt x="118926" y="32927"/>
                  </a:lnTo>
                  <a:lnTo>
                    <a:pt x="117889" y="22800"/>
                  </a:lnTo>
                  <a:lnTo>
                    <a:pt x="113687" y="14879"/>
                  </a:lnTo>
                  <a:lnTo>
                    <a:pt x="99661" y="2958"/>
                  </a:lnTo>
                  <a:lnTo>
                    <a:pt x="78609" y="0"/>
                  </a:lnTo>
                  <a:lnTo>
                    <a:pt x="54825" y="3755"/>
                  </a:lnTo>
                  <a:lnTo>
                    <a:pt x="32556" y="13222"/>
                  </a:lnTo>
                  <a:lnTo>
                    <a:pt x="17199" y="28348"/>
                  </a:lnTo>
                  <a:lnTo>
                    <a:pt x="11466" y="37295"/>
                  </a:lnTo>
                  <a:lnTo>
                    <a:pt x="8215" y="56595"/>
                  </a:lnTo>
                  <a:lnTo>
                    <a:pt x="15661" y="97581"/>
                  </a:lnTo>
                  <a:lnTo>
                    <a:pt x="30637" y="128971"/>
                  </a:lnTo>
                  <a:lnTo>
                    <a:pt x="46372" y="143743"/>
                  </a:lnTo>
                  <a:lnTo>
                    <a:pt x="85069" y="162758"/>
                  </a:lnTo>
                  <a:lnTo>
                    <a:pt x="105659" y="164219"/>
                  </a:lnTo>
                  <a:lnTo>
                    <a:pt x="168456" y="1604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322524" y="1674031"/>
              <a:ext cx="131031" cy="176505"/>
            </a:xfrm>
            <a:custGeom>
              <a:avLst/>
              <a:gdLst/>
              <a:ahLst/>
              <a:cxnLst/>
              <a:rect l="0" t="0" r="0" b="0"/>
              <a:pathLst>
                <a:path w="131031" h="176505">
                  <a:moveTo>
                    <a:pt x="15217" y="94756"/>
                  </a:moveTo>
                  <a:lnTo>
                    <a:pt x="18336" y="137448"/>
                  </a:lnTo>
                  <a:lnTo>
                    <a:pt x="24792" y="157014"/>
                  </a:lnTo>
                  <a:lnTo>
                    <a:pt x="36901" y="176504"/>
                  </a:lnTo>
                  <a:lnTo>
                    <a:pt x="35522" y="176161"/>
                  </a:lnTo>
                  <a:lnTo>
                    <a:pt x="32263" y="173592"/>
                  </a:lnTo>
                  <a:lnTo>
                    <a:pt x="11663" y="115879"/>
                  </a:lnTo>
                  <a:lnTo>
                    <a:pt x="0" y="66477"/>
                  </a:lnTo>
                  <a:lnTo>
                    <a:pt x="1825" y="43583"/>
                  </a:lnTo>
                  <a:lnTo>
                    <a:pt x="6289" y="34904"/>
                  </a:lnTo>
                  <a:lnTo>
                    <a:pt x="20607" y="22142"/>
                  </a:lnTo>
                  <a:lnTo>
                    <a:pt x="48399" y="8380"/>
                  </a:lnTo>
                  <a:lnTo>
                    <a:pt x="104869" y="1103"/>
                  </a:lnTo>
                  <a:lnTo>
                    <a:pt x="13103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548311" y="1663502"/>
              <a:ext cx="130192" cy="171514"/>
            </a:xfrm>
            <a:custGeom>
              <a:avLst/>
              <a:gdLst/>
              <a:ahLst/>
              <a:cxnLst/>
              <a:rect l="0" t="0" r="0" b="0"/>
              <a:pathLst>
                <a:path w="130192" h="171514">
                  <a:moveTo>
                    <a:pt x="94756" y="0"/>
                  </a:moveTo>
                  <a:lnTo>
                    <a:pt x="72399" y="0"/>
                  </a:lnTo>
                  <a:lnTo>
                    <a:pt x="41728" y="11179"/>
                  </a:lnTo>
                  <a:lnTo>
                    <a:pt x="16003" y="29309"/>
                  </a:lnTo>
                  <a:lnTo>
                    <a:pt x="13009" y="37087"/>
                  </a:lnTo>
                  <a:lnTo>
                    <a:pt x="13352" y="45782"/>
                  </a:lnTo>
                  <a:lnTo>
                    <a:pt x="15920" y="55088"/>
                  </a:lnTo>
                  <a:lnTo>
                    <a:pt x="22311" y="62461"/>
                  </a:lnTo>
                  <a:lnTo>
                    <a:pt x="53664" y="78429"/>
                  </a:lnTo>
                  <a:lnTo>
                    <a:pt x="114330" y="97965"/>
                  </a:lnTo>
                  <a:lnTo>
                    <a:pt x="121843" y="105084"/>
                  </a:lnTo>
                  <a:lnTo>
                    <a:pt x="130191" y="125473"/>
                  </a:lnTo>
                  <a:lnTo>
                    <a:pt x="130078" y="135121"/>
                  </a:lnTo>
                  <a:lnTo>
                    <a:pt x="123713" y="152081"/>
                  </a:lnTo>
                  <a:lnTo>
                    <a:pt x="109965" y="164298"/>
                  </a:lnTo>
                  <a:lnTo>
                    <a:pt x="101386" y="169193"/>
                  </a:lnTo>
                  <a:lnTo>
                    <a:pt x="82495" y="171513"/>
                  </a:lnTo>
                  <a:lnTo>
                    <a:pt x="26461" y="16045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744538" y="1710555"/>
              <a:ext cx="112227" cy="144915"/>
            </a:xfrm>
            <a:custGeom>
              <a:avLst/>
              <a:gdLst/>
              <a:ahLst/>
              <a:cxnLst/>
              <a:rect l="0" t="0" r="0" b="0"/>
              <a:pathLst>
                <a:path w="112227" h="144915">
                  <a:moveTo>
                    <a:pt x="77514" y="5590"/>
                  </a:moveTo>
                  <a:lnTo>
                    <a:pt x="60746" y="0"/>
                  </a:lnTo>
                  <a:lnTo>
                    <a:pt x="43155" y="3495"/>
                  </a:lnTo>
                  <a:lnTo>
                    <a:pt x="33551" y="7703"/>
                  </a:lnTo>
                  <a:lnTo>
                    <a:pt x="19760" y="21737"/>
                  </a:lnTo>
                  <a:lnTo>
                    <a:pt x="1375" y="59342"/>
                  </a:lnTo>
                  <a:lnTo>
                    <a:pt x="0" y="79783"/>
                  </a:lnTo>
                  <a:lnTo>
                    <a:pt x="4458" y="100565"/>
                  </a:lnTo>
                  <a:lnTo>
                    <a:pt x="14239" y="121501"/>
                  </a:lnTo>
                  <a:lnTo>
                    <a:pt x="29504" y="136264"/>
                  </a:lnTo>
                  <a:lnTo>
                    <a:pt x="38488" y="141839"/>
                  </a:lnTo>
                  <a:lnTo>
                    <a:pt x="57829" y="144914"/>
                  </a:lnTo>
                  <a:lnTo>
                    <a:pt x="67900" y="144096"/>
                  </a:lnTo>
                  <a:lnTo>
                    <a:pt x="85329" y="136948"/>
                  </a:lnTo>
                  <a:lnTo>
                    <a:pt x="93253" y="131766"/>
                  </a:lnTo>
                  <a:lnTo>
                    <a:pt x="105176" y="113531"/>
                  </a:lnTo>
                  <a:lnTo>
                    <a:pt x="109993" y="102117"/>
                  </a:lnTo>
                  <a:lnTo>
                    <a:pt x="112226" y="76957"/>
                  </a:lnTo>
                  <a:lnTo>
                    <a:pt x="104128" y="28265"/>
                  </a:lnTo>
                  <a:lnTo>
                    <a:pt x="97921" y="15668"/>
                  </a:lnTo>
                  <a:lnTo>
                    <a:pt x="88042" y="5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916808" y="1661490"/>
              <a:ext cx="168457" cy="170469"/>
            </a:xfrm>
            <a:custGeom>
              <a:avLst/>
              <a:gdLst/>
              <a:ahLst/>
              <a:cxnLst/>
              <a:rect l="0" t="0" r="0" b="0"/>
              <a:pathLst>
                <a:path w="168457" h="170469">
                  <a:moveTo>
                    <a:pt x="0" y="75712"/>
                  </a:moveTo>
                  <a:lnTo>
                    <a:pt x="17959" y="137992"/>
                  </a:lnTo>
                  <a:lnTo>
                    <a:pt x="25858" y="170074"/>
                  </a:lnTo>
                  <a:lnTo>
                    <a:pt x="25428" y="170205"/>
                  </a:lnTo>
                  <a:lnTo>
                    <a:pt x="6658" y="110989"/>
                  </a:lnTo>
                  <a:lnTo>
                    <a:pt x="2485" y="51441"/>
                  </a:lnTo>
                  <a:lnTo>
                    <a:pt x="6174" y="26320"/>
                  </a:lnTo>
                  <a:lnTo>
                    <a:pt x="11135" y="17048"/>
                  </a:lnTo>
                  <a:lnTo>
                    <a:pt x="26006" y="3625"/>
                  </a:lnTo>
                  <a:lnTo>
                    <a:pt x="47433" y="0"/>
                  </a:lnTo>
                  <a:lnTo>
                    <a:pt x="71384" y="3457"/>
                  </a:lnTo>
                  <a:lnTo>
                    <a:pt x="93728" y="12793"/>
                  </a:lnTo>
                  <a:lnTo>
                    <a:pt x="120448" y="36792"/>
                  </a:lnTo>
                  <a:lnTo>
                    <a:pt x="142032" y="76343"/>
                  </a:lnTo>
                  <a:lnTo>
                    <a:pt x="152698" y="108654"/>
                  </a:lnTo>
                  <a:lnTo>
                    <a:pt x="160014" y="151542"/>
                  </a:lnTo>
                  <a:lnTo>
                    <a:pt x="168456" y="1704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337948" y="1674031"/>
              <a:ext cx="105286" cy="176366"/>
            </a:xfrm>
            <a:custGeom>
              <a:avLst/>
              <a:gdLst/>
              <a:ahLst/>
              <a:cxnLst/>
              <a:rect l="0" t="0" r="0" b="0"/>
              <a:pathLst>
                <a:path w="105286" h="176366">
                  <a:moveTo>
                    <a:pt x="0" y="52642"/>
                  </a:moveTo>
                  <a:lnTo>
                    <a:pt x="2339" y="92330"/>
                  </a:lnTo>
                  <a:lnTo>
                    <a:pt x="23719" y="147079"/>
                  </a:lnTo>
                  <a:lnTo>
                    <a:pt x="42163" y="176365"/>
                  </a:lnTo>
                  <a:lnTo>
                    <a:pt x="40977" y="176068"/>
                  </a:lnTo>
                  <a:lnTo>
                    <a:pt x="37846" y="173531"/>
                  </a:lnTo>
                  <a:lnTo>
                    <a:pt x="17481" y="124939"/>
                  </a:lnTo>
                  <a:lnTo>
                    <a:pt x="5836" y="83951"/>
                  </a:lnTo>
                  <a:lnTo>
                    <a:pt x="7663" y="63047"/>
                  </a:lnTo>
                  <a:lnTo>
                    <a:pt x="18613" y="45178"/>
                  </a:lnTo>
                  <a:lnTo>
                    <a:pt x="35179" y="30608"/>
                  </a:lnTo>
                  <a:lnTo>
                    <a:pt x="96136" y="347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516933" y="1684559"/>
              <a:ext cx="107942" cy="174046"/>
            </a:xfrm>
            <a:custGeom>
              <a:avLst/>
              <a:gdLst/>
              <a:ahLst/>
              <a:cxnLst/>
              <a:rect l="0" t="0" r="0" b="0"/>
              <a:pathLst>
                <a:path w="107942" h="174046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9575" y="144987"/>
                  </a:lnTo>
                  <a:lnTo>
                    <a:pt x="20243" y="162315"/>
                  </a:lnTo>
                  <a:lnTo>
                    <a:pt x="28703" y="167871"/>
                  </a:lnTo>
                  <a:lnTo>
                    <a:pt x="50581" y="174045"/>
                  </a:lnTo>
                  <a:lnTo>
                    <a:pt x="60626" y="172182"/>
                  </a:lnTo>
                  <a:lnTo>
                    <a:pt x="78027" y="160753"/>
                  </a:lnTo>
                  <a:lnTo>
                    <a:pt x="95388" y="134588"/>
                  </a:lnTo>
                  <a:lnTo>
                    <a:pt x="107941" y="99020"/>
                  </a:lnTo>
                  <a:lnTo>
                    <a:pt x="107891" y="5884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695917" y="1712777"/>
              <a:ext cx="168457" cy="182353"/>
            </a:xfrm>
            <a:custGeom>
              <a:avLst/>
              <a:gdLst/>
              <a:ahLst/>
              <a:cxnLst/>
              <a:rect l="0" t="0" r="0" b="0"/>
              <a:pathLst>
                <a:path w="168457" h="182353">
                  <a:moveTo>
                    <a:pt x="0" y="24425"/>
                  </a:moveTo>
                  <a:lnTo>
                    <a:pt x="14654" y="79566"/>
                  </a:lnTo>
                  <a:lnTo>
                    <a:pt x="20962" y="135359"/>
                  </a:lnTo>
                  <a:lnTo>
                    <a:pt x="26084" y="159127"/>
                  </a:lnTo>
                  <a:lnTo>
                    <a:pt x="25578" y="164529"/>
                  </a:lnTo>
                  <a:lnTo>
                    <a:pt x="22901" y="165791"/>
                  </a:lnTo>
                  <a:lnTo>
                    <a:pt x="18777" y="164292"/>
                  </a:lnTo>
                  <a:lnTo>
                    <a:pt x="16027" y="158614"/>
                  </a:lnTo>
                  <a:lnTo>
                    <a:pt x="5664" y="102941"/>
                  </a:lnTo>
                  <a:lnTo>
                    <a:pt x="7267" y="56788"/>
                  </a:lnTo>
                  <a:lnTo>
                    <a:pt x="20741" y="17246"/>
                  </a:lnTo>
                  <a:lnTo>
                    <a:pt x="30204" y="9110"/>
                  </a:lnTo>
                  <a:lnTo>
                    <a:pt x="56318" y="71"/>
                  </a:lnTo>
                  <a:lnTo>
                    <a:pt x="67961" y="0"/>
                  </a:lnTo>
                  <a:lnTo>
                    <a:pt x="87137" y="6160"/>
                  </a:lnTo>
                  <a:lnTo>
                    <a:pt x="111086" y="28372"/>
                  </a:lnTo>
                  <a:lnTo>
                    <a:pt x="144119" y="77587"/>
                  </a:lnTo>
                  <a:lnTo>
                    <a:pt x="163344" y="137014"/>
                  </a:lnTo>
                  <a:lnTo>
                    <a:pt x="168456" y="1823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906487" y="1537160"/>
              <a:ext cx="163295" cy="231628"/>
            </a:xfrm>
            <a:custGeom>
              <a:avLst/>
              <a:gdLst/>
              <a:ahLst/>
              <a:cxnLst/>
              <a:rect l="0" t="0" r="0" b="0"/>
              <a:pathLst>
                <a:path w="163295" h="231628">
                  <a:moveTo>
                    <a:pt x="0" y="0"/>
                  </a:moveTo>
                  <a:lnTo>
                    <a:pt x="55141" y="14654"/>
                  </a:lnTo>
                  <a:lnTo>
                    <a:pt x="114755" y="34786"/>
                  </a:lnTo>
                  <a:lnTo>
                    <a:pt x="157718" y="60294"/>
                  </a:lnTo>
                  <a:lnTo>
                    <a:pt x="162467" y="67102"/>
                  </a:lnTo>
                  <a:lnTo>
                    <a:pt x="163294" y="73981"/>
                  </a:lnTo>
                  <a:lnTo>
                    <a:pt x="161505" y="80906"/>
                  </a:lnTo>
                  <a:lnTo>
                    <a:pt x="147039" y="94840"/>
                  </a:lnTo>
                  <a:lnTo>
                    <a:pt x="87316" y="136878"/>
                  </a:lnTo>
                  <a:lnTo>
                    <a:pt x="79267" y="143895"/>
                  </a:lnTo>
                  <a:lnTo>
                    <a:pt x="75072" y="153252"/>
                  </a:lnTo>
                  <a:lnTo>
                    <a:pt x="73529" y="176127"/>
                  </a:lnTo>
                  <a:lnTo>
                    <a:pt x="94756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043357" y="194777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6611896" y="673909"/>
            <a:ext cx="1831960" cy="31501"/>
            <a:chOff x="6611896" y="673909"/>
            <a:chExt cx="1831960" cy="31501"/>
          </a:xfrm>
        </p:grpSpPr>
        <p:sp>
          <p:nvSpPr>
            <p:cNvPr id="122" name="Freeform 121"/>
            <p:cNvSpPr/>
            <p:nvPr/>
          </p:nvSpPr>
          <p:spPr>
            <a:xfrm>
              <a:off x="6611896" y="673909"/>
              <a:ext cx="663297" cy="31501"/>
            </a:xfrm>
            <a:custGeom>
              <a:avLst/>
              <a:gdLst/>
              <a:ahLst/>
              <a:cxnLst/>
              <a:rect l="0" t="0" r="0" b="0"/>
              <a:pathLst>
                <a:path w="663297" h="31501">
                  <a:moveTo>
                    <a:pt x="663296" y="10443"/>
                  </a:moveTo>
                  <a:lnTo>
                    <a:pt x="620604" y="7323"/>
                  </a:lnTo>
                  <a:lnTo>
                    <a:pt x="567775" y="1378"/>
                  </a:lnTo>
                  <a:lnTo>
                    <a:pt x="518140" y="348"/>
                  </a:lnTo>
                  <a:lnTo>
                    <a:pt x="456202" y="0"/>
                  </a:lnTo>
                  <a:lnTo>
                    <a:pt x="407222" y="1110"/>
                  </a:lnTo>
                  <a:lnTo>
                    <a:pt x="348158" y="5133"/>
                  </a:lnTo>
                  <a:lnTo>
                    <a:pt x="291430" y="945"/>
                  </a:lnTo>
                  <a:lnTo>
                    <a:pt x="235165" y="1288"/>
                  </a:lnTo>
                  <a:lnTo>
                    <a:pt x="178991" y="8288"/>
                  </a:lnTo>
                  <a:lnTo>
                    <a:pt x="117245" y="10017"/>
                  </a:lnTo>
                  <a:lnTo>
                    <a:pt x="58298" y="11529"/>
                  </a:lnTo>
                  <a:lnTo>
                    <a:pt x="25072" y="18823"/>
                  </a:lnTo>
                  <a:lnTo>
                    <a:pt x="0" y="315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496290" y="694880"/>
              <a:ext cx="947566" cy="10530"/>
            </a:xfrm>
            <a:custGeom>
              <a:avLst/>
              <a:gdLst/>
              <a:ahLst/>
              <a:cxnLst/>
              <a:rect l="0" t="0" r="0" b="0"/>
              <a:pathLst>
                <a:path w="947566" h="10530">
                  <a:moveTo>
                    <a:pt x="947565" y="0"/>
                  </a:moveTo>
                  <a:lnTo>
                    <a:pt x="920008" y="7236"/>
                  </a:lnTo>
                  <a:lnTo>
                    <a:pt x="863785" y="9878"/>
                  </a:lnTo>
                  <a:lnTo>
                    <a:pt x="807274" y="4811"/>
                  </a:lnTo>
                  <a:lnTo>
                    <a:pt x="751050" y="951"/>
                  </a:lnTo>
                  <a:lnTo>
                    <a:pt x="691765" y="188"/>
                  </a:lnTo>
                  <a:lnTo>
                    <a:pt x="629665" y="37"/>
                  </a:lnTo>
                  <a:lnTo>
                    <a:pt x="580931" y="11"/>
                  </a:lnTo>
                  <a:lnTo>
                    <a:pt x="520467" y="3"/>
                  </a:lnTo>
                  <a:lnTo>
                    <a:pt x="463463" y="1"/>
                  </a:lnTo>
                  <a:lnTo>
                    <a:pt x="407143" y="0"/>
                  </a:lnTo>
                  <a:lnTo>
                    <a:pt x="350958" y="0"/>
                  </a:lnTo>
                  <a:lnTo>
                    <a:pt x="294799" y="0"/>
                  </a:lnTo>
                  <a:lnTo>
                    <a:pt x="238646" y="0"/>
                  </a:lnTo>
                  <a:lnTo>
                    <a:pt x="182494" y="1170"/>
                  </a:lnTo>
                  <a:lnTo>
                    <a:pt x="126342" y="8334"/>
                  </a:lnTo>
                  <a:lnTo>
                    <a:pt x="70190" y="4506"/>
                  </a:lnTo>
                  <a:lnTo>
                    <a:pt x="17692" y="892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5" name="Freeform 124"/>
          <p:cNvSpPr/>
          <p:nvPr/>
        </p:nvSpPr>
        <p:spPr>
          <a:xfrm>
            <a:off x="7927958" y="1379233"/>
            <a:ext cx="947566" cy="42115"/>
          </a:xfrm>
          <a:custGeom>
            <a:avLst/>
            <a:gdLst/>
            <a:ahLst/>
            <a:cxnLst/>
            <a:rect l="0" t="0" r="0" b="0"/>
            <a:pathLst>
              <a:path w="947566" h="42115">
                <a:moveTo>
                  <a:pt x="947565" y="42114"/>
                </a:moveTo>
                <a:lnTo>
                  <a:pt x="920009" y="34878"/>
                </a:lnTo>
                <a:lnTo>
                  <a:pt x="863787" y="32236"/>
                </a:lnTo>
                <a:lnTo>
                  <a:pt x="807273" y="31714"/>
                </a:lnTo>
                <a:lnTo>
                  <a:pt x="751051" y="31611"/>
                </a:lnTo>
                <a:lnTo>
                  <a:pt x="691766" y="31590"/>
                </a:lnTo>
                <a:lnTo>
                  <a:pt x="629665" y="31586"/>
                </a:lnTo>
                <a:lnTo>
                  <a:pt x="580931" y="31586"/>
                </a:lnTo>
                <a:lnTo>
                  <a:pt x="520468" y="31585"/>
                </a:lnTo>
                <a:lnTo>
                  <a:pt x="460345" y="28466"/>
                </a:lnTo>
                <a:lnTo>
                  <a:pt x="398079" y="22520"/>
                </a:lnTo>
                <a:lnTo>
                  <a:pt x="340719" y="21346"/>
                </a:lnTo>
                <a:lnTo>
                  <a:pt x="284329" y="17994"/>
                </a:lnTo>
                <a:lnTo>
                  <a:pt x="228129" y="12003"/>
                </a:lnTo>
                <a:lnTo>
                  <a:pt x="171968" y="9650"/>
                </a:lnTo>
                <a:lnTo>
                  <a:pt x="115814" y="2253"/>
                </a:lnTo>
                <a:lnTo>
                  <a:pt x="59662" y="44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Freeform 125"/>
          <p:cNvSpPr/>
          <p:nvPr/>
        </p:nvSpPr>
        <p:spPr>
          <a:xfrm>
            <a:off x="2280164" y="2510214"/>
            <a:ext cx="215090" cy="543051"/>
          </a:xfrm>
          <a:custGeom>
            <a:avLst/>
            <a:gdLst/>
            <a:ahLst/>
            <a:cxnLst/>
            <a:rect l="0" t="0" r="0" b="0"/>
            <a:pathLst>
              <a:path w="215090" h="543051">
                <a:moveTo>
                  <a:pt x="204561" y="132439"/>
                </a:moveTo>
                <a:lnTo>
                  <a:pt x="204561" y="73822"/>
                </a:lnTo>
                <a:lnTo>
                  <a:pt x="193383" y="39031"/>
                </a:lnTo>
                <a:lnTo>
                  <a:pt x="169663" y="12085"/>
                </a:lnTo>
                <a:lnTo>
                  <a:pt x="147327" y="2909"/>
                </a:lnTo>
                <a:lnTo>
                  <a:pt x="122972" y="0"/>
                </a:lnTo>
                <a:lnTo>
                  <a:pt x="100449" y="2607"/>
                </a:lnTo>
                <a:lnTo>
                  <a:pt x="68038" y="16241"/>
                </a:lnTo>
                <a:lnTo>
                  <a:pt x="41797" y="35099"/>
                </a:lnTo>
                <a:lnTo>
                  <a:pt x="24793" y="61093"/>
                </a:lnTo>
                <a:lnTo>
                  <a:pt x="4879" y="114811"/>
                </a:lnTo>
                <a:lnTo>
                  <a:pt x="0" y="140982"/>
                </a:lnTo>
                <a:lnTo>
                  <a:pt x="9282" y="204259"/>
                </a:lnTo>
                <a:lnTo>
                  <a:pt x="23484" y="246711"/>
                </a:lnTo>
                <a:lnTo>
                  <a:pt x="34785" y="263555"/>
                </a:lnTo>
                <a:lnTo>
                  <a:pt x="50726" y="275720"/>
                </a:lnTo>
                <a:lnTo>
                  <a:pt x="70679" y="283857"/>
                </a:lnTo>
                <a:lnTo>
                  <a:pt x="95145" y="287473"/>
                </a:lnTo>
                <a:lnTo>
                  <a:pt x="118497" y="279721"/>
                </a:lnTo>
                <a:lnTo>
                  <a:pt x="139404" y="264578"/>
                </a:lnTo>
                <a:lnTo>
                  <a:pt x="156495" y="246149"/>
                </a:lnTo>
                <a:lnTo>
                  <a:pt x="185377" y="186999"/>
                </a:lnTo>
                <a:lnTo>
                  <a:pt x="206361" y="143346"/>
                </a:lnTo>
                <a:lnTo>
                  <a:pt x="209270" y="140880"/>
                </a:lnTo>
                <a:lnTo>
                  <a:pt x="211210" y="143915"/>
                </a:lnTo>
                <a:lnTo>
                  <a:pt x="212195" y="160936"/>
                </a:lnTo>
                <a:lnTo>
                  <a:pt x="206416" y="216403"/>
                </a:lnTo>
                <a:lnTo>
                  <a:pt x="208230" y="264941"/>
                </a:lnTo>
                <a:lnTo>
                  <a:pt x="209701" y="300123"/>
                </a:lnTo>
                <a:lnTo>
                  <a:pt x="197821" y="357544"/>
                </a:lnTo>
                <a:lnTo>
                  <a:pt x="198274" y="407367"/>
                </a:lnTo>
                <a:lnTo>
                  <a:pt x="202698" y="456054"/>
                </a:lnTo>
                <a:lnTo>
                  <a:pt x="211551" y="517902"/>
                </a:lnTo>
                <a:lnTo>
                  <a:pt x="215089" y="54305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5" name="Group 134"/>
          <p:cNvGrpSpPr/>
          <p:nvPr/>
        </p:nvGrpSpPr>
        <p:grpSpPr>
          <a:xfrm>
            <a:off x="2618897" y="2500193"/>
            <a:ext cx="2690556" cy="513958"/>
            <a:chOff x="2618897" y="2500193"/>
            <a:chExt cx="2690556" cy="513958"/>
          </a:xfrm>
        </p:grpSpPr>
        <p:sp>
          <p:nvSpPr>
            <p:cNvPr id="127" name="Freeform 126"/>
            <p:cNvSpPr/>
            <p:nvPr/>
          </p:nvSpPr>
          <p:spPr>
            <a:xfrm>
              <a:off x="2618897" y="2547690"/>
              <a:ext cx="297497" cy="466461"/>
            </a:xfrm>
            <a:custGeom>
              <a:avLst/>
              <a:gdLst/>
              <a:ahLst/>
              <a:cxnLst/>
              <a:rect l="0" t="0" r="0" b="0"/>
              <a:pathLst>
                <a:path w="297497" h="466461">
                  <a:moveTo>
                    <a:pt x="76398" y="42320"/>
                  </a:moveTo>
                  <a:lnTo>
                    <a:pt x="47090" y="77218"/>
                  </a:lnTo>
                  <a:lnTo>
                    <a:pt x="42821" y="77283"/>
                  </a:lnTo>
                  <a:lnTo>
                    <a:pt x="39975" y="71478"/>
                  </a:lnTo>
                  <a:lnTo>
                    <a:pt x="37983" y="51770"/>
                  </a:lnTo>
                  <a:lnTo>
                    <a:pt x="40997" y="31312"/>
                  </a:lnTo>
                  <a:lnTo>
                    <a:pt x="49356" y="13641"/>
                  </a:lnTo>
                  <a:lnTo>
                    <a:pt x="54860" y="5653"/>
                  </a:lnTo>
                  <a:lnTo>
                    <a:pt x="62040" y="1498"/>
                  </a:lnTo>
                  <a:lnTo>
                    <a:pt x="79375" y="0"/>
                  </a:lnTo>
                  <a:lnTo>
                    <a:pt x="108865" y="11323"/>
                  </a:lnTo>
                  <a:lnTo>
                    <a:pt x="134241" y="35086"/>
                  </a:lnTo>
                  <a:lnTo>
                    <a:pt x="163776" y="84131"/>
                  </a:lnTo>
                  <a:lnTo>
                    <a:pt x="189021" y="142693"/>
                  </a:lnTo>
                  <a:lnTo>
                    <a:pt x="205619" y="199927"/>
                  </a:lnTo>
                  <a:lnTo>
                    <a:pt x="211002" y="255915"/>
                  </a:lnTo>
                  <a:lnTo>
                    <a:pt x="208248" y="271284"/>
                  </a:lnTo>
                  <a:lnTo>
                    <a:pt x="184851" y="322121"/>
                  </a:lnTo>
                  <a:lnTo>
                    <a:pt x="162682" y="381859"/>
                  </a:lnTo>
                  <a:lnTo>
                    <a:pt x="128849" y="438243"/>
                  </a:lnTo>
                  <a:lnTo>
                    <a:pt x="113748" y="453422"/>
                  </a:lnTo>
                  <a:lnTo>
                    <a:pt x="95337" y="464068"/>
                  </a:lnTo>
                  <a:lnTo>
                    <a:pt x="75457" y="466460"/>
                  </a:lnTo>
                  <a:lnTo>
                    <a:pt x="54923" y="462453"/>
                  </a:lnTo>
                  <a:lnTo>
                    <a:pt x="34098" y="452874"/>
                  </a:lnTo>
                  <a:lnTo>
                    <a:pt x="19384" y="437698"/>
                  </a:lnTo>
                  <a:lnTo>
                    <a:pt x="405" y="399360"/>
                  </a:lnTo>
                  <a:lnTo>
                    <a:pt x="0" y="389141"/>
                  </a:lnTo>
                  <a:lnTo>
                    <a:pt x="5788" y="368428"/>
                  </a:lnTo>
                  <a:lnTo>
                    <a:pt x="19279" y="350643"/>
                  </a:lnTo>
                  <a:lnTo>
                    <a:pt x="27790" y="342626"/>
                  </a:lnTo>
                  <a:lnTo>
                    <a:pt x="52845" y="333717"/>
                  </a:lnTo>
                  <a:lnTo>
                    <a:pt x="81138" y="330927"/>
                  </a:lnTo>
                  <a:lnTo>
                    <a:pt x="138807" y="341661"/>
                  </a:lnTo>
                  <a:lnTo>
                    <a:pt x="192111" y="358311"/>
                  </a:lnTo>
                  <a:lnTo>
                    <a:pt x="214394" y="362915"/>
                  </a:lnTo>
                  <a:lnTo>
                    <a:pt x="263707" y="359458"/>
                  </a:lnTo>
                  <a:lnTo>
                    <a:pt x="297496" y="358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985968" y="2513079"/>
              <a:ext cx="183110" cy="434901"/>
            </a:xfrm>
            <a:custGeom>
              <a:avLst/>
              <a:gdLst/>
              <a:ahLst/>
              <a:cxnLst/>
              <a:rect l="0" t="0" r="0" b="0"/>
              <a:pathLst>
                <a:path w="183110" h="434901">
                  <a:moveTo>
                    <a:pt x="183109" y="129574"/>
                  </a:moveTo>
                  <a:lnTo>
                    <a:pt x="183109" y="70957"/>
                  </a:lnTo>
                  <a:lnTo>
                    <a:pt x="176870" y="50489"/>
                  </a:lnTo>
                  <a:lnTo>
                    <a:pt x="153801" y="18286"/>
                  </a:lnTo>
                  <a:lnTo>
                    <a:pt x="128022" y="2103"/>
                  </a:lnTo>
                  <a:lnTo>
                    <a:pt x="105204" y="0"/>
                  </a:lnTo>
                  <a:lnTo>
                    <a:pt x="80634" y="4135"/>
                  </a:lnTo>
                  <a:lnTo>
                    <a:pt x="58016" y="13772"/>
                  </a:lnTo>
                  <a:lnTo>
                    <a:pt x="31141" y="37940"/>
                  </a:lnTo>
                  <a:lnTo>
                    <a:pt x="5372" y="96204"/>
                  </a:lnTo>
                  <a:lnTo>
                    <a:pt x="0" y="119422"/>
                  </a:lnTo>
                  <a:lnTo>
                    <a:pt x="1512" y="145339"/>
                  </a:lnTo>
                  <a:lnTo>
                    <a:pt x="9203" y="166216"/>
                  </a:lnTo>
                  <a:lnTo>
                    <a:pt x="21589" y="183294"/>
                  </a:lnTo>
                  <a:lnTo>
                    <a:pt x="38793" y="198683"/>
                  </a:lnTo>
                  <a:lnTo>
                    <a:pt x="48294" y="202552"/>
                  </a:lnTo>
                  <a:lnTo>
                    <a:pt x="68209" y="203733"/>
                  </a:lnTo>
                  <a:lnTo>
                    <a:pt x="85639" y="197238"/>
                  </a:lnTo>
                  <a:lnTo>
                    <a:pt x="115893" y="174005"/>
                  </a:lnTo>
                  <a:lnTo>
                    <a:pt x="158496" y="123913"/>
                  </a:lnTo>
                  <a:lnTo>
                    <a:pt x="164361" y="123460"/>
                  </a:lnTo>
                  <a:lnTo>
                    <a:pt x="169440" y="127838"/>
                  </a:lnTo>
                  <a:lnTo>
                    <a:pt x="173997" y="135435"/>
                  </a:lnTo>
                  <a:lnTo>
                    <a:pt x="180409" y="168485"/>
                  </a:lnTo>
                  <a:lnTo>
                    <a:pt x="182576" y="231150"/>
                  </a:lnTo>
                  <a:lnTo>
                    <a:pt x="181782" y="288352"/>
                  </a:lnTo>
                  <a:lnTo>
                    <a:pt x="175827" y="341695"/>
                  </a:lnTo>
                  <a:lnTo>
                    <a:pt x="173222" y="399115"/>
                  </a:lnTo>
                  <a:lnTo>
                    <a:pt x="172581" y="4349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484932" y="2600538"/>
              <a:ext cx="115815" cy="200043"/>
            </a:xfrm>
            <a:custGeom>
              <a:avLst/>
              <a:gdLst/>
              <a:ahLst/>
              <a:cxnLst/>
              <a:rect l="0" t="0" r="0" b="0"/>
              <a:pathLst>
                <a:path w="115815" h="200043">
                  <a:moveTo>
                    <a:pt x="115814" y="0"/>
                  </a:moveTo>
                  <a:lnTo>
                    <a:pt x="100173" y="17981"/>
                  </a:lnTo>
                  <a:lnTo>
                    <a:pt x="65478" y="79451"/>
                  </a:lnTo>
                  <a:lnTo>
                    <a:pt x="38692" y="136242"/>
                  </a:lnTo>
                  <a:lnTo>
                    <a:pt x="18648" y="175741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453347" y="2663709"/>
              <a:ext cx="136871" cy="178986"/>
            </a:xfrm>
            <a:custGeom>
              <a:avLst/>
              <a:gdLst/>
              <a:ahLst/>
              <a:cxnLst/>
              <a:rect l="0" t="0" r="0" b="0"/>
              <a:pathLst>
                <a:path w="136871" h="178986">
                  <a:moveTo>
                    <a:pt x="0" y="0"/>
                  </a:moveTo>
                  <a:lnTo>
                    <a:pt x="35916" y="53875"/>
                  </a:lnTo>
                  <a:lnTo>
                    <a:pt x="66452" y="91881"/>
                  </a:lnTo>
                  <a:lnTo>
                    <a:pt x="122408" y="152787"/>
                  </a:lnTo>
                  <a:lnTo>
                    <a:pt x="130443" y="164612"/>
                  </a:lnTo>
                  <a:lnTo>
                    <a:pt x="13687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835215" y="2500193"/>
              <a:ext cx="374237" cy="402195"/>
            </a:xfrm>
            <a:custGeom>
              <a:avLst/>
              <a:gdLst/>
              <a:ahLst/>
              <a:cxnLst/>
              <a:rect l="0" t="0" r="0" b="0"/>
              <a:pathLst>
                <a:path w="374237" h="402195">
                  <a:moveTo>
                    <a:pt x="186671" y="5589"/>
                  </a:moveTo>
                  <a:lnTo>
                    <a:pt x="169903" y="0"/>
                  </a:lnTo>
                  <a:lnTo>
                    <a:pt x="137119" y="2113"/>
                  </a:lnTo>
                  <a:lnTo>
                    <a:pt x="103358" y="15737"/>
                  </a:lnTo>
                  <a:lnTo>
                    <a:pt x="48417" y="69651"/>
                  </a:lnTo>
                  <a:lnTo>
                    <a:pt x="23394" y="100610"/>
                  </a:lnTo>
                  <a:lnTo>
                    <a:pt x="6751" y="143188"/>
                  </a:lnTo>
                  <a:lnTo>
                    <a:pt x="0" y="187259"/>
                  </a:lnTo>
                  <a:lnTo>
                    <a:pt x="6125" y="250138"/>
                  </a:lnTo>
                  <a:lnTo>
                    <a:pt x="21719" y="298780"/>
                  </a:lnTo>
                  <a:lnTo>
                    <a:pt x="47705" y="351648"/>
                  </a:lnTo>
                  <a:lnTo>
                    <a:pt x="64077" y="368403"/>
                  </a:lnTo>
                  <a:lnTo>
                    <a:pt x="121798" y="393933"/>
                  </a:lnTo>
                  <a:lnTo>
                    <a:pt x="157700" y="402194"/>
                  </a:lnTo>
                  <a:lnTo>
                    <a:pt x="197974" y="401522"/>
                  </a:lnTo>
                  <a:lnTo>
                    <a:pt x="224450" y="395638"/>
                  </a:lnTo>
                  <a:lnTo>
                    <a:pt x="286445" y="366208"/>
                  </a:lnTo>
                  <a:lnTo>
                    <a:pt x="331811" y="337652"/>
                  </a:lnTo>
                  <a:lnTo>
                    <a:pt x="349054" y="319289"/>
                  </a:lnTo>
                  <a:lnTo>
                    <a:pt x="366325" y="283631"/>
                  </a:lnTo>
                  <a:lnTo>
                    <a:pt x="374236" y="222424"/>
                  </a:lnTo>
                  <a:lnTo>
                    <a:pt x="372680" y="164061"/>
                  </a:lnTo>
                  <a:lnTo>
                    <a:pt x="357005" y="101804"/>
                  </a:lnTo>
                  <a:lnTo>
                    <a:pt x="338396" y="70362"/>
                  </a:lnTo>
                  <a:lnTo>
                    <a:pt x="311175" y="46878"/>
                  </a:lnTo>
                  <a:lnTo>
                    <a:pt x="260128" y="23952"/>
                  </a:lnTo>
                  <a:lnTo>
                    <a:pt x="239206" y="22719"/>
                  </a:lnTo>
                  <a:lnTo>
                    <a:pt x="197199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358798" y="28426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530676" y="2516310"/>
              <a:ext cx="336356" cy="365605"/>
            </a:xfrm>
            <a:custGeom>
              <a:avLst/>
              <a:gdLst/>
              <a:ahLst/>
              <a:cxnLst/>
              <a:rect l="0" t="0" r="0" b="0"/>
              <a:pathLst>
                <a:path w="336356" h="365605">
                  <a:moveTo>
                    <a:pt x="175562" y="31586"/>
                  </a:moveTo>
                  <a:lnTo>
                    <a:pt x="116945" y="37175"/>
                  </a:lnTo>
                  <a:lnTo>
                    <a:pt x="82155" y="46240"/>
                  </a:lnTo>
                  <a:lnTo>
                    <a:pt x="63468" y="59156"/>
                  </a:lnTo>
                  <a:lnTo>
                    <a:pt x="32407" y="96043"/>
                  </a:lnTo>
                  <a:lnTo>
                    <a:pt x="12147" y="138295"/>
                  </a:lnTo>
                  <a:lnTo>
                    <a:pt x="0" y="190488"/>
                  </a:lnTo>
                  <a:lnTo>
                    <a:pt x="711" y="231916"/>
                  </a:lnTo>
                  <a:lnTo>
                    <a:pt x="11432" y="282247"/>
                  </a:lnTo>
                  <a:lnTo>
                    <a:pt x="32564" y="315256"/>
                  </a:lnTo>
                  <a:lnTo>
                    <a:pt x="63911" y="348276"/>
                  </a:lnTo>
                  <a:lnTo>
                    <a:pt x="82655" y="358730"/>
                  </a:lnTo>
                  <a:lnTo>
                    <a:pt x="124118" y="365604"/>
                  </a:lnTo>
                  <a:lnTo>
                    <a:pt x="162269" y="362051"/>
                  </a:lnTo>
                  <a:lnTo>
                    <a:pt x="220432" y="335601"/>
                  </a:lnTo>
                  <a:lnTo>
                    <a:pt x="263194" y="308577"/>
                  </a:lnTo>
                  <a:lnTo>
                    <a:pt x="308606" y="252045"/>
                  </a:lnTo>
                  <a:lnTo>
                    <a:pt x="332523" y="191624"/>
                  </a:lnTo>
                  <a:lnTo>
                    <a:pt x="336355" y="180392"/>
                  </a:lnTo>
                  <a:lnTo>
                    <a:pt x="336158" y="136638"/>
                  </a:lnTo>
                  <a:lnTo>
                    <a:pt x="328691" y="92218"/>
                  </a:lnTo>
                  <a:lnTo>
                    <a:pt x="316149" y="69842"/>
                  </a:lnTo>
                  <a:lnTo>
                    <a:pt x="254452" y="14429"/>
                  </a:lnTo>
                  <a:lnTo>
                    <a:pt x="233241" y="6413"/>
                  </a:lnTo>
                  <a:lnTo>
                    <a:pt x="1966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022093" y="2522812"/>
              <a:ext cx="287360" cy="437833"/>
            </a:xfrm>
            <a:custGeom>
              <a:avLst/>
              <a:gdLst/>
              <a:ahLst/>
              <a:cxnLst/>
              <a:rect l="0" t="0" r="0" b="0"/>
              <a:pathLst>
                <a:path w="287360" h="437833">
                  <a:moveTo>
                    <a:pt x="84228" y="4027"/>
                  </a:moveTo>
                  <a:lnTo>
                    <a:pt x="29141" y="53525"/>
                  </a:lnTo>
                  <a:lnTo>
                    <a:pt x="4865" y="74325"/>
                  </a:lnTo>
                  <a:lnTo>
                    <a:pt x="2073" y="75459"/>
                  </a:lnTo>
                  <a:lnTo>
                    <a:pt x="2552" y="72705"/>
                  </a:lnTo>
                  <a:lnTo>
                    <a:pt x="5211" y="67360"/>
                  </a:lnTo>
                  <a:lnTo>
                    <a:pt x="44187" y="35172"/>
                  </a:lnTo>
                  <a:lnTo>
                    <a:pt x="84637" y="13039"/>
                  </a:lnTo>
                  <a:lnTo>
                    <a:pt x="115934" y="1108"/>
                  </a:lnTo>
                  <a:lnTo>
                    <a:pt x="136924" y="0"/>
                  </a:lnTo>
                  <a:lnTo>
                    <a:pt x="156781" y="4577"/>
                  </a:lnTo>
                  <a:lnTo>
                    <a:pt x="173406" y="14410"/>
                  </a:lnTo>
                  <a:lnTo>
                    <a:pt x="185474" y="29699"/>
                  </a:lnTo>
                  <a:lnTo>
                    <a:pt x="190329" y="38689"/>
                  </a:lnTo>
                  <a:lnTo>
                    <a:pt x="192605" y="58037"/>
                  </a:lnTo>
                  <a:lnTo>
                    <a:pt x="184534" y="99053"/>
                  </a:lnTo>
                  <a:lnTo>
                    <a:pt x="148072" y="157097"/>
                  </a:lnTo>
                  <a:lnTo>
                    <a:pt x="149018" y="157546"/>
                  </a:lnTo>
                  <a:lnTo>
                    <a:pt x="151988" y="155506"/>
                  </a:lnTo>
                  <a:lnTo>
                    <a:pt x="178524" y="152635"/>
                  </a:lnTo>
                  <a:lnTo>
                    <a:pt x="199837" y="158202"/>
                  </a:lnTo>
                  <a:lnTo>
                    <a:pt x="231566" y="177610"/>
                  </a:lnTo>
                  <a:lnTo>
                    <a:pt x="268139" y="215610"/>
                  </a:lnTo>
                  <a:lnTo>
                    <a:pt x="285079" y="246483"/>
                  </a:lnTo>
                  <a:lnTo>
                    <a:pt x="287359" y="270492"/>
                  </a:lnTo>
                  <a:lnTo>
                    <a:pt x="279290" y="324034"/>
                  </a:lnTo>
                  <a:lnTo>
                    <a:pt x="258026" y="377331"/>
                  </a:lnTo>
                  <a:lnTo>
                    <a:pt x="236979" y="404884"/>
                  </a:lnTo>
                  <a:lnTo>
                    <a:pt x="207866" y="426696"/>
                  </a:lnTo>
                  <a:lnTo>
                    <a:pt x="183242" y="436765"/>
                  </a:lnTo>
                  <a:lnTo>
                    <a:pt x="137482" y="437832"/>
                  </a:lnTo>
                  <a:lnTo>
                    <a:pt x="79193" y="427712"/>
                  </a:lnTo>
                  <a:lnTo>
                    <a:pt x="21780" y="411002"/>
                  </a:lnTo>
                  <a:lnTo>
                    <a:pt x="0" y="4041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6685595" y="2166038"/>
            <a:ext cx="1568748" cy="2265647"/>
            <a:chOff x="6685595" y="2166038"/>
            <a:chExt cx="1568748" cy="2265647"/>
          </a:xfrm>
        </p:grpSpPr>
        <p:sp>
          <p:nvSpPr>
            <p:cNvPr id="136" name="Freeform 135"/>
            <p:cNvSpPr/>
            <p:nvPr/>
          </p:nvSpPr>
          <p:spPr>
            <a:xfrm>
              <a:off x="7055341" y="2628200"/>
              <a:ext cx="219852" cy="456650"/>
            </a:xfrm>
            <a:custGeom>
              <a:avLst/>
              <a:gdLst/>
              <a:ahLst/>
              <a:cxnLst/>
              <a:rect l="0" t="0" r="0" b="0"/>
              <a:pathLst>
                <a:path w="219852" h="456650">
                  <a:moveTo>
                    <a:pt x="219851" y="140794"/>
                  </a:moveTo>
                  <a:lnTo>
                    <a:pt x="200723" y="79684"/>
                  </a:lnTo>
                  <a:lnTo>
                    <a:pt x="176731" y="39036"/>
                  </a:lnTo>
                  <a:lnTo>
                    <a:pt x="162082" y="24209"/>
                  </a:lnTo>
                  <a:lnTo>
                    <a:pt x="113890" y="1237"/>
                  </a:lnTo>
                  <a:lnTo>
                    <a:pt x="93208" y="0"/>
                  </a:lnTo>
                  <a:lnTo>
                    <a:pt x="73488" y="4520"/>
                  </a:lnTo>
                  <a:lnTo>
                    <a:pt x="56924" y="14327"/>
                  </a:lnTo>
                  <a:lnTo>
                    <a:pt x="12967" y="68008"/>
                  </a:lnTo>
                  <a:lnTo>
                    <a:pt x="5069" y="91677"/>
                  </a:lnTo>
                  <a:lnTo>
                    <a:pt x="0" y="145000"/>
                  </a:lnTo>
                  <a:lnTo>
                    <a:pt x="4711" y="181035"/>
                  </a:lnTo>
                  <a:lnTo>
                    <a:pt x="19106" y="213939"/>
                  </a:lnTo>
                  <a:lnTo>
                    <a:pt x="38188" y="240326"/>
                  </a:lnTo>
                  <a:lnTo>
                    <a:pt x="58003" y="249371"/>
                  </a:lnTo>
                  <a:lnTo>
                    <a:pt x="83577" y="252222"/>
                  </a:lnTo>
                  <a:lnTo>
                    <a:pt x="114441" y="249589"/>
                  </a:lnTo>
                  <a:lnTo>
                    <a:pt x="126181" y="244910"/>
                  </a:lnTo>
                  <a:lnTo>
                    <a:pt x="163611" y="208014"/>
                  </a:lnTo>
                  <a:lnTo>
                    <a:pt x="179140" y="180988"/>
                  </a:lnTo>
                  <a:lnTo>
                    <a:pt x="186463" y="135303"/>
                  </a:lnTo>
                  <a:lnTo>
                    <a:pt x="188028" y="185146"/>
                  </a:lnTo>
                  <a:lnTo>
                    <a:pt x="188195" y="239333"/>
                  </a:lnTo>
                  <a:lnTo>
                    <a:pt x="188244" y="294253"/>
                  </a:lnTo>
                  <a:lnTo>
                    <a:pt x="188259" y="347571"/>
                  </a:lnTo>
                  <a:lnTo>
                    <a:pt x="188264" y="408414"/>
                  </a:lnTo>
                  <a:lnTo>
                    <a:pt x="188265" y="4566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357244" y="2672930"/>
              <a:ext cx="318031" cy="435752"/>
            </a:xfrm>
            <a:custGeom>
              <a:avLst/>
              <a:gdLst/>
              <a:ahLst/>
              <a:cxnLst/>
              <a:rect l="0" t="0" r="0" b="0"/>
              <a:pathLst>
                <a:path w="318031" h="435752">
                  <a:moveTo>
                    <a:pt x="33761" y="64479"/>
                  </a:moveTo>
                  <a:lnTo>
                    <a:pt x="14633" y="117184"/>
                  </a:lnTo>
                  <a:lnTo>
                    <a:pt x="3423" y="133137"/>
                  </a:lnTo>
                  <a:lnTo>
                    <a:pt x="668" y="134817"/>
                  </a:lnTo>
                  <a:lnTo>
                    <a:pt x="0" y="132428"/>
                  </a:lnTo>
                  <a:lnTo>
                    <a:pt x="11465" y="78280"/>
                  </a:lnTo>
                  <a:lnTo>
                    <a:pt x="34903" y="28557"/>
                  </a:lnTo>
                  <a:lnTo>
                    <a:pt x="49476" y="12249"/>
                  </a:lnTo>
                  <a:lnTo>
                    <a:pt x="67652" y="1101"/>
                  </a:lnTo>
                  <a:lnTo>
                    <a:pt x="77412" y="0"/>
                  </a:lnTo>
                  <a:lnTo>
                    <a:pt x="97615" y="5016"/>
                  </a:lnTo>
                  <a:lnTo>
                    <a:pt x="115173" y="21283"/>
                  </a:lnTo>
                  <a:lnTo>
                    <a:pt x="145509" y="69855"/>
                  </a:lnTo>
                  <a:lnTo>
                    <a:pt x="161368" y="116245"/>
                  </a:lnTo>
                  <a:lnTo>
                    <a:pt x="173476" y="172624"/>
                  </a:lnTo>
                  <a:lnTo>
                    <a:pt x="178883" y="228193"/>
                  </a:lnTo>
                  <a:lnTo>
                    <a:pt x="174897" y="287292"/>
                  </a:lnTo>
                  <a:lnTo>
                    <a:pt x="166306" y="338078"/>
                  </a:lnTo>
                  <a:lnTo>
                    <a:pt x="151753" y="394820"/>
                  </a:lnTo>
                  <a:lnTo>
                    <a:pt x="140404" y="414458"/>
                  </a:lnTo>
                  <a:lnTo>
                    <a:pt x="124441" y="427866"/>
                  </a:lnTo>
                  <a:lnTo>
                    <a:pt x="115272" y="433079"/>
                  </a:lnTo>
                  <a:lnTo>
                    <a:pt x="92605" y="435751"/>
                  </a:lnTo>
                  <a:lnTo>
                    <a:pt x="69273" y="431870"/>
                  </a:lnTo>
                  <a:lnTo>
                    <a:pt x="51103" y="422346"/>
                  </a:lnTo>
                  <a:lnTo>
                    <a:pt x="38349" y="407195"/>
                  </a:lnTo>
                  <a:lnTo>
                    <a:pt x="33310" y="398241"/>
                  </a:lnTo>
                  <a:lnTo>
                    <a:pt x="30830" y="375814"/>
                  </a:lnTo>
                  <a:lnTo>
                    <a:pt x="31807" y="363283"/>
                  </a:lnTo>
                  <a:lnTo>
                    <a:pt x="37137" y="352589"/>
                  </a:lnTo>
                  <a:lnTo>
                    <a:pt x="55539" y="334468"/>
                  </a:lnTo>
                  <a:lnTo>
                    <a:pt x="79316" y="324854"/>
                  </a:lnTo>
                  <a:lnTo>
                    <a:pt x="105480" y="321751"/>
                  </a:lnTo>
                  <a:lnTo>
                    <a:pt x="168753" y="332267"/>
                  </a:lnTo>
                  <a:lnTo>
                    <a:pt x="223027" y="348889"/>
                  </a:lnTo>
                  <a:lnTo>
                    <a:pt x="257905" y="356199"/>
                  </a:lnTo>
                  <a:lnTo>
                    <a:pt x="281950" y="356739"/>
                  </a:lnTo>
                  <a:lnTo>
                    <a:pt x="318030" y="3487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720194" y="2667136"/>
              <a:ext cx="176180" cy="449300"/>
            </a:xfrm>
            <a:custGeom>
              <a:avLst/>
              <a:gdLst/>
              <a:ahLst/>
              <a:cxnLst/>
              <a:rect l="0" t="0" r="0" b="0"/>
              <a:pathLst>
                <a:path w="176180" h="449300">
                  <a:moveTo>
                    <a:pt x="144594" y="143972"/>
                  </a:moveTo>
                  <a:lnTo>
                    <a:pt x="168617" y="88928"/>
                  </a:lnTo>
                  <a:lnTo>
                    <a:pt x="172818" y="64136"/>
                  </a:lnTo>
                  <a:lnTo>
                    <a:pt x="168446" y="40639"/>
                  </a:lnTo>
                  <a:lnTo>
                    <a:pt x="164004" y="29460"/>
                  </a:lnTo>
                  <a:lnTo>
                    <a:pt x="149710" y="13919"/>
                  </a:lnTo>
                  <a:lnTo>
                    <a:pt x="140986" y="8137"/>
                  </a:lnTo>
                  <a:lnTo>
                    <a:pt x="106350" y="0"/>
                  </a:lnTo>
                  <a:lnTo>
                    <a:pt x="72041" y="3178"/>
                  </a:lnTo>
                  <a:lnTo>
                    <a:pt x="50347" y="14717"/>
                  </a:lnTo>
                  <a:lnTo>
                    <a:pt x="31346" y="31543"/>
                  </a:lnTo>
                  <a:lnTo>
                    <a:pt x="9617" y="70942"/>
                  </a:lnTo>
                  <a:lnTo>
                    <a:pt x="2715" y="93967"/>
                  </a:lnTo>
                  <a:lnTo>
                    <a:pt x="0" y="137475"/>
                  </a:lnTo>
                  <a:lnTo>
                    <a:pt x="3511" y="162142"/>
                  </a:lnTo>
                  <a:lnTo>
                    <a:pt x="12090" y="181683"/>
                  </a:lnTo>
                  <a:lnTo>
                    <a:pt x="24872" y="198167"/>
                  </a:lnTo>
                  <a:lnTo>
                    <a:pt x="42251" y="213293"/>
                  </a:lnTo>
                  <a:lnTo>
                    <a:pt x="50629" y="215922"/>
                  </a:lnTo>
                  <a:lnTo>
                    <a:pt x="58553" y="215336"/>
                  </a:lnTo>
                  <a:lnTo>
                    <a:pt x="93673" y="197583"/>
                  </a:lnTo>
                  <a:lnTo>
                    <a:pt x="125999" y="163141"/>
                  </a:lnTo>
                  <a:lnTo>
                    <a:pt x="156414" y="112138"/>
                  </a:lnTo>
                  <a:lnTo>
                    <a:pt x="159493" y="109882"/>
                  </a:lnTo>
                  <a:lnTo>
                    <a:pt x="161545" y="113056"/>
                  </a:lnTo>
                  <a:lnTo>
                    <a:pt x="165110" y="173956"/>
                  </a:lnTo>
                  <a:lnTo>
                    <a:pt x="165490" y="228506"/>
                  </a:lnTo>
                  <a:lnTo>
                    <a:pt x="165603" y="277684"/>
                  </a:lnTo>
                  <a:lnTo>
                    <a:pt x="166806" y="334499"/>
                  </a:lnTo>
                  <a:lnTo>
                    <a:pt x="172882" y="387728"/>
                  </a:lnTo>
                  <a:lnTo>
                    <a:pt x="176179" y="4492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696124" y="3327005"/>
              <a:ext cx="136872" cy="168457"/>
            </a:xfrm>
            <a:custGeom>
              <a:avLst/>
              <a:gdLst/>
              <a:ahLst/>
              <a:cxnLst/>
              <a:rect l="0" t="0" r="0" b="0"/>
              <a:pathLst>
                <a:path w="136872" h="168457">
                  <a:moveTo>
                    <a:pt x="136871" y="0"/>
                  </a:moveTo>
                  <a:lnTo>
                    <a:pt x="118891" y="24047"/>
                  </a:lnTo>
                  <a:lnTo>
                    <a:pt x="63659" y="85122"/>
                  </a:lnTo>
                  <a:lnTo>
                    <a:pt x="21100" y="14435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685595" y="3358590"/>
              <a:ext cx="136872" cy="126343"/>
            </a:xfrm>
            <a:custGeom>
              <a:avLst/>
              <a:gdLst/>
              <a:ahLst/>
              <a:cxnLst/>
              <a:rect l="0" t="0" r="0" b="0"/>
              <a:pathLst>
                <a:path w="136872" h="126343">
                  <a:moveTo>
                    <a:pt x="0" y="0"/>
                  </a:moveTo>
                  <a:lnTo>
                    <a:pt x="24047" y="9576"/>
                  </a:lnTo>
                  <a:lnTo>
                    <a:pt x="86288" y="65488"/>
                  </a:lnTo>
                  <a:lnTo>
                    <a:pt x="136871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088460" y="3305948"/>
              <a:ext cx="279485" cy="402439"/>
            </a:xfrm>
            <a:custGeom>
              <a:avLst/>
              <a:gdLst/>
              <a:ahLst/>
              <a:cxnLst/>
              <a:rect l="0" t="0" r="0" b="0"/>
              <a:pathLst>
                <a:path w="279485" h="402439">
                  <a:moveTo>
                    <a:pt x="176203" y="42114"/>
                  </a:moveTo>
                  <a:lnTo>
                    <a:pt x="159435" y="36525"/>
                  </a:lnTo>
                  <a:lnTo>
                    <a:pt x="141844" y="40019"/>
                  </a:lnTo>
                  <a:lnTo>
                    <a:pt x="96367" y="66917"/>
                  </a:lnTo>
                  <a:lnTo>
                    <a:pt x="48244" y="119426"/>
                  </a:lnTo>
                  <a:lnTo>
                    <a:pt x="24036" y="158998"/>
                  </a:lnTo>
                  <a:lnTo>
                    <a:pt x="5375" y="219880"/>
                  </a:lnTo>
                  <a:lnTo>
                    <a:pt x="0" y="279826"/>
                  </a:lnTo>
                  <a:lnTo>
                    <a:pt x="7271" y="321427"/>
                  </a:lnTo>
                  <a:lnTo>
                    <a:pt x="24894" y="356500"/>
                  </a:lnTo>
                  <a:lnTo>
                    <a:pt x="42274" y="378373"/>
                  </a:lnTo>
                  <a:lnTo>
                    <a:pt x="64816" y="393554"/>
                  </a:lnTo>
                  <a:lnTo>
                    <a:pt x="77379" y="399239"/>
                  </a:lnTo>
                  <a:lnTo>
                    <a:pt x="106935" y="402438"/>
                  </a:lnTo>
                  <a:lnTo>
                    <a:pt x="162391" y="394959"/>
                  </a:lnTo>
                  <a:lnTo>
                    <a:pt x="196286" y="374388"/>
                  </a:lnTo>
                  <a:lnTo>
                    <a:pt x="230776" y="334826"/>
                  </a:lnTo>
                  <a:lnTo>
                    <a:pt x="260119" y="283164"/>
                  </a:lnTo>
                  <a:lnTo>
                    <a:pt x="271991" y="254532"/>
                  </a:lnTo>
                  <a:lnTo>
                    <a:pt x="278674" y="205528"/>
                  </a:lnTo>
                  <a:lnTo>
                    <a:pt x="279484" y="155134"/>
                  </a:lnTo>
                  <a:lnTo>
                    <a:pt x="269871" y="95591"/>
                  </a:lnTo>
                  <a:lnTo>
                    <a:pt x="261117" y="68221"/>
                  </a:lnTo>
                  <a:lnTo>
                    <a:pt x="236458" y="34251"/>
                  </a:lnTo>
                  <a:lnTo>
                    <a:pt x="1972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443647" y="362180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533168" y="3263834"/>
              <a:ext cx="276711" cy="382158"/>
            </a:xfrm>
            <a:custGeom>
              <a:avLst/>
              <a:gdLst/>
              <a:ahLst/>
              <a:cxnLst/>
              <a:rect l="0" t="0" r="0" b="0"/>
              <a:pathLst>
                <a:path w="276711" h="382158">
                  <a:moveTo>
                    <a:pt x="131578" y="73699"/>
                  </a:moveTo>
                  <a:lnTo>
                    <a:pt x="114810" y="62521"/>
                  </a:lnTo>
                  <a:lnTo>
                    <a:pt x="106361" y="61568"/>
                  </a:lnTo>
                  <a:lnTo>
                    <a:pt x="87615" y="66748"/>
                  </a:lnTo>
                  <a:lnTo>
                    <a:pt x="70705" y="79968"/>
                  </a:lnTo>
                  <a:lnTo>
                    <a:pt x="19408" y="138701"/>
                  </a:lnTo>
                  <a:lnTo>
                    <a:pt x="11535" y="161860"/>
                  </a:lnTo>
                  <a:lnTo>
                    <a:pt x="0" y="220230"/>
                  </a:lnTo>
                  <a:lnTo>
                    <a:pt x="2129" y="241769"/>
                  </a:lnTo>
                  <a:lnTo>
                    <a:pt x="21433" y="290259"/>
                  </a:lnTo>
                  <a:lnTo>
                    <a:pt x="62748" y="346951"/>
                  </a:lnTo>
                  <a:lnTo>
                    <a:pt x="90906" y="369652"/>
                  </a:lnTo>
                  <a:lnTo>
                    <a:pt x="111162" y="379929"/>
                  </a:lnTo>
                  <a:lnTo>
                    <a:pt x="131863" y="382157"/>
                  </a:lnTo>
                  <a:lnTo>
                    <a:pt x="152762" y="378078"/>
                  </a:lnTo>
                  <a:lnTo>
                    <a:pt x="183088" y="362627"/>
                  </a:lnTo>
                  <a:lnTo>
                    <a:pt x="207411" y="342062"/>
                  </a:lnTo>
                  <a:lnTo>
                    <a:pt x="243701" y="294089"/>
                  </a:lnTo>
                  <a:lnTo>
                    <a:pt x="267500" y="230609"/>
                  </a:lnTo>
                  <a:lnTo>
                    <a:pt x="276710" y="175274"/>
                  </a:lnTo>
                  <a:lnTo>
                    <a:pt x="270123" y="119283"/>
                  </a:lnTo>
                  <a:lnTo>
                    <a:pt x="258547" y="78367"/>
                  </a:lnTo>
                  <a:lnTo>
                    <a:pt x="220092" y="27261"/>
                  </a:lnTo>
                  <a:lnTo>
                    <a:pt x="192899" y="9897"/>
                  </a:lnTo>
                  <a:lnTo>
                    <a:pt x="14210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842489" y="3305948"/>
              <a:ext cx="261496" cy="356120"/>
            </a:xfrm>
            <a:custGeom>
              <a:avLst/>
              <a:gdLst/>
              <a:ahLst/>
              <a:cxnLst/>
              <a:rect l="0" t="0" r="0" b="0"/>
              <a:pathLst>
                <a:path w="261496" h="356120">
                  <a:moveTo>
                    <a:pt x="85469" y="0"/>
                  </a:moveTo>
                  <a:lnTo>
                    <a:pt x="51140" y="60873"/>
                  </a:lnTo>
                  <a:lnTo>
                    <a:pt x="4590" y="112169"/>
                  </a:lnTo>
                  <a:lnTo>
                    <a:pt x="1134" y="113384"/>
                  </a:lnTo>
                  <a:lnTo>
                    <a:pt x="0" y="110684"/>
                  </a:lnTo>
                  <a:lnTo>
                    <a:pt x="414" y="105375"/>
                  </a:lnTo>
                  <a:lnTo>
                    <a:pt x="12174" y="81135"/>
                  </a:lnTo>
                  <a:lnTo>
                    <a:pt x="38280" y="49908"/>
                  </a:lnTo>
                  <a:lnTo>
                    <a:pt x="56307" y="35440"/>
                  </a:lnTo>
                  <a:lnTo>
                    <a:pt x="79138" y="27450"/>
                  </a:lnTo>
                  <a:lnTo>
                    <a:pt x="103712" y="25068"/>
                  </a:lnTo>
                  <a:lnTo>
                    <a:pt x="126333" y="27909"/>
                  </a:lnTo>
                  <a:lnTo>
                    <a:pt x="134938" y="32644"/>
                  </a:lnTo>
                  <a:lnTo>
                    <a:pt x="147620" y="47263"/>
                  </a:lnTo>
                  <a:lnTo>
                    <a:pt x="150916" y="68579"/>
                  </a:lnTo>
                  <a:lnTo>
                    <a:pt x="147312" y="91311"/>
                  </a:lnTo>
                  <a:lnTo>
                    <a:pt x="119466" y="138034"/>
                  </a:lnTo>
                  <a:lnTo>
                    <a:pt x="93593" y="163211"/>
                  </a:lnTo>
                  <a:lnTo>
                    <a:pt x="88545" y="164959"/>
                  </a:lnTo>
                  <a:lnTo>
                    <a:pt x="86351" y="162615"/>
                  </a:lnTo>
                  <a:lnTo>
                    <a:pt x="86057" y="157543"/>
                  </a:lnTo>
                  <a:lnTo>
                    <a:pt x="91969" y="145668"/>
                  </a:lnTo>
                  <a:lnTo>
                    <a:pt x="96821" y="139226"/>
                  </a:lnTo>
                  <a:lnTo>
                    <a:pt x="114691" y="132068"/>
                  </a:lnTo>
                  <a:lnTo>
                    <a:pt x="139401" y="130056"/>
                  </a:lnTo>
                  <a:lnTo>
                    <a:pt x="183858" y="136671"/>
                  </a:lnTo>
                  <a:lnTo>
                    <a:pt x="208746" y="146920"/>
                  </a:lnTo>
                  <a:lnTo>
                    <a:pt x="236900" y="171434"/>
                  </a:lnTo>
                  <a:lnTo>
                    <a:pt x="254470" y="206513"/>
                  </a:lnTo>
                  <a:lnTo>
                    <a:pt x="261495" y="246542"/>
                  </a:lnTo>
                  <a:lnTo>
                    <a:pt x="253780" y="271011"/>
                  </a:lnTo>
                  <a:lnTo>
                    <a:pt x="238653" y="292415"/>
                  </a:lnTo>
                  <a:lnTo>
                    <a:pt x="197227" y="325219"/>
                  </a:lnTo>
                  <a:lnTo>
                    <a:pt x="170234" y="337564"/>
                  </a:lnTo>
                  <a:lnTo>
                    <a:pt x="108365" y="348609"/>
                  </a:lnTo>
                  <a:lnTo>
                    <a:pt x="45148" y="356119"/>
                  </a:lnTo>
                  <a:lnTo>
                    <a:pt x="23485" y="354027"/>
                  </a:lnTo>
                  <a:lnTo>
                    <a:pt x="1241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738238" y="3770360"/>
              <a:ext cx="1516105" cy="51485"/>
            </a:xfrm>
            <a:custGeom>
              <a:avLst/>
              <a:gdLst/>
              <a:ahLst/>
              <a:cxnLst/>
              <a:rect l="0" t="0" r="0" b="0"/>
              <a:pathLst>
                <a:path w="1516105" h="51485">
                  <a:moveTo>
                    <a:pt x="1516104" y="30427"/>
                  </a:moveTo>
                  <a:lnTo>
                    <a:pt x="1457487" y="24838"/>
                  </a:lnTo>
                  <a:lnTo>
                    <a:pt x="1411518" y="15773"/>
                  </a:lnTo>
                  <a:lnTo>
                    <a:pt x="1349676" y="11267"/>
                  </a:lnTo>
                  <a:lnTo>
                    <a:pt x="1296256" y="9932"/>
                  </a:lnTo>
                  <a:lnTo>
                    <a:pt x="1236284" y="9481"/>
                  </a:lnTo>
                  <a:lnTo>
                    <a:pt x="1179377" y="9392"/>
                  </a:lnTo>
                  <a:lnTo>
                    <a:pt x="1117487" y="9375"/>
                  </a:lnTo>
                  <a:lnTo>
                    <a:pt x="1066282" y="9372"/>
                  </a:lnTo>
                  <a:lnTo>
                    <a:pt x="1014066" y="9371"/>
                  </a:lnTo>
                  <a:lnTo>
                    <a:pt x="961550" y="9370"/>
                  </a:lnTo>
                  <a:lnTo>
                    <a:pt x="903356" y="9370"/>
                  </a:lnTo>
                  <a:lnTo>
                    <a:pt x="847249" y="3781"/>
                  </a:lnTo>
                  <a:lnTo>
                    <a:pt x="787990" y="5894"/>
                  </a:lnTo>
                  <a:lnTo>
                    <a:pt x="725978" y="2751"/>
                  </a:lnTo>
                  <a:lnTo>
                    <a:pt x="663151" y="0"/>
                  </a:lnTo>
                  <a:lnTo>
                    <a:pt x="600082" y="4774"/>
                  </a:lnTo>
                  <a:lnTo>
                    <a:pt x="542530" y="8008"/>
                  </a:lnTo>
                  <a:lnTo>
                    <a:pt x="482844" y="14556"/>
                  </a:lnTo>
                  <a:lnTo>
                    <a:pt x="420705" y="18316"/>
                  </a:lnTo>
                  <a:lnTo>
                    <a:pt x="357840" y="25019"/>
                  </a:lnTo>
                  <a:lnTo>
                    <a:pt x="294760" y="28825"/>
                  </a:lnTo>
                  <a:lnTo>
                    <a:pt x="231616" y="29952"/>
                  </a:lnTo>
                  <a:lnTo>
                    <a:pt x="168452" y="35876"/>
                  </a:lnTo>
                  <a:lnTo>
                    <a:pt x="110874" y="39450"/>
                  </a:lnTo>
                  <a:lnTo>
                    <a:pt x="68384" y="43406"/>
                  </a:lnTo>
                  <a:lnTo>
                    <a:pt x="20261" y="49090"/>
                  </a:lnTo>
                  <a:lnTo>
                    <a:pt x="0" y="514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927958" y="3944453"/>
              <a:ext cx="258006" cy="382760"/>
            </a:xfrm>
            <a:custGeom>
              <a:avLst/>
              <a:gdLst/>
              <a:ahLst/>
              <a:cxnLst/>
              <a:rect l="0" t="0" r="0" b="0"/>
              <a:pathLst>
                <a:path w="258006" h="382760">
                  <a:moveTo>
                    <a:pt x="0" y="3733"/>
                  </a:moveTo>
                  <a:lnTo>
                    <a:pt x="27557" y="10969"/>
                  </a:lnTo>
                  <a:lnTo>
                    <a:pt x="83779" y="16731"/>
                  </a:lnTo>
                  <a:lnTo>
                    <a:pt x="145880" y="23199"/>
                  </a:lnTo>
                  <a:lnTo>
                    <a:pt x="208984" y="13128"/>
                  </a:lnTo>
                  <a:lnTo>
                    <a:pt x="252371" y="0"/>
                  </a:lnTo>
                  <a:lnTo>
                    <a:pt x="257155" y="1244"/>
                  </a:lnTo>
                  <a:lnTo>
                    <a:pt x="258005" y="5583"/>
                  </a:lnTo>
                  <a:lnTo>
                    <a:pt x="252709" y="19763"/>
                  </a:lnTo>
                  <a:lnTo>
                    <a:pt x="207041" y="83070"/>
                  </a:lnTo>
                  <a:lnTo>
                    <a:pt x="173104" y="139960"/>
                  </a:lnTo>
                  <a:lnTo>
                    <a:pt x="140068" y="198751"/>
                  </a:lnTo>
                  <a:lnTo>
                    <a:pt x="113578" y="255756"/>
                  </a:lnTo>
                  <a:lnTo>
                    <a:pt x="81594" y="308972"/>
                  </a:lnTo>
                  <a:lnTo>
                    <a:pt x="54650" y="356101"/>
                  </a:lnTo>
                  <a:lnTo>
                    <a:pt x="31586" y="3827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337875" y="2166038"/>
              <a:ext cx="221587" cy="361674"/>
            </a:xfrm>
            <a:custGeom>
              <a:avLst/>
              <a:gdLst/>
              <a:ahLst/>
              <a:cxnLst/>
              <a:rect l="0" t="0" r="0" b="0"/>
              <a:pathLst>
                <a:path w="221587" h="361674">
                  <a:moveTo>
                    <a:pt x="116301" y="23889"/>
                  </a:moveTo>
                  <a:lnTo>
                    <a:pt x="77928" y="53198"/>
                  </a:lnTo>
                  <a:lnTo>
                    <a:pt x="72002" y="53956"/>
                  </a:lnTo>
                  <a:lnTo>
                    <a:pt x="66880" y="50953"/>
                  </a:lnTo>
                  <a:lnTo>
                    <a:pt x="62297" y="45441"/>
                  </a:lnTo>
                  <a:lnTo>
                    <a:pt x="61581" y="38257"/>
                  </a:lnTo>
                  <a:lnTo>
                    <a:pt x="67024" y="20916"/>
                  </a:lnTo>
                  <a:lnTo>
                    <a:pt x="80362" y="7750"/>
                  </a:lnTo>
                  <a:lnTo>
                    <a:pt x="88832" y="2601"/>
                  </a:lnTo>
                  <a:lnTo>
                    <a:pt x="107602" y="0"/>
                  </a:lnTo>
                  <a:lnTo>
                    <a:pt x="117521" y="944"/>
                  </a:lnTo>
                  <a:lnTo>
                    <a:pt x="125303" y="5083"/>
                  </a:lnTo>
                  <a:lnTo>
                    <a:pt x="137070" y="19040"/>
                  </a:lnTo>
                  <a:lnTo>
                    <a:pt x="161592" y="77030"/>
                  </a:lnTo>
                  <a:lnTo>
                    <a:pt x="167491" y="127149"/>
                  </a:lnTo>
                  <a:lnTo>
                    <a:pt x="168657" y="182110"/>
                  </a:lnTo>
                  <a:lnTo>
                    <a:pt x="163298" y="238026"/>
                  </a:lnTo>
                  <a:lnTo>
                    <a:pt x="149804" y="285726"/>
                  </a:lnTo>
                  <a:lnTo>
                    <a:pt x="125822" y="325824"/>
                  </a:lnTo>
                  <a:lnTo>
                    <a:pt x="92966" y="356622"/>
                  </a:lnTo>
                  <a:lnTo>
                    <a:pt x="70054" y="361673"/>
                  </a:lnTo>
                  <a:lnTo>
                    <a:pt x="45444" y="358849"/>
                  </a:lnTo>
                  <a:lnTo>
                    <a:pt x="22808" y="349795"/>
                  </a:lnTo>
                  <a:lnTo>
                    <a:pt x="7288" y="334852"/>
                  </a:lnTo>
                  <a:lnTo>
                    <a:pt x="1511" y="325954"/>
                  </a:lnTo>
                  <a:lnTo>
                    <a:pt x="0" y="316513"/>
                  </a:lnTo>
                  <a:lnTo>
                    <a:pt x="4561" y="296664"/>
                  </a:lnTo>
                  <a:lnTo>
                    <a:pt x="20282" y="271347"/>
                  </a:lnTo>
                  <a:lnTo>
                    <a:pt x="28892" y="267240"/>
                  </a:lnTo>
                  <a:lnTo>
                    <a:pt x="50936" y="265796"/>
                  </a:lnTo>
                  <a:lnTo>
                    <a:pt x="105483" y="285798"/>
                  </a:lnTo>
                  <a:lnTo>
                    <a:pt x="168918" y="316377"/>
                  </a:lnTo>
                  <a:lnTo>
                    <a:pt x="221586" y="3397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520213" y="3800747"/>
              <a:ext cx="215341" cy="472038"/>
            </a:xfrm>
            <a:custGeom>
              <a:avLst/>
              <a:gdLst/>
              <a:ahLst/>
              <a:cxnLst/>
              <a:rect l="0" t="0" r="0" b="0"/>
              <a:pathLst>
                <a:path w="215341" h="472038">
                  <a:moveTo>
                    <a:pt x="186647" y="105325"/>
                  </a:moveTo>
                  <a:lnTo>
                    <a:pt x="171006" y="123306"/>
                  </a:lnTo>
                  <a:lnTo>
                    <a:pt x="148210" y="179679"/>
                  </a:lnTo>
                  <a:lnTo>
                    <a:pt x="124928" y="231753"/>
                  </a:lnTo>
                  <a:lnTo>
                    <a:pt x="106909" y="282204"/>
                  </a:lnTo>
                  <a:lnTo>
                    <a:pt x="95203" y="337229"/>
                  </a:lnTo>
                  <a:lnTo>
                    <a:pt x="86261" y="399943"/>
                  </a:lnTo>
                  <a:lnTo>
                    <a:pt x="92042" y="438545"/>
                  </a:lnTo>
                  <a:lnTo>
                    <a:pt x="102096" y="461653"/>
                  </a:lnTo>
                  <a:lnTo>
                    <a:pt x="110393" y="468049"/>
                  </a:lnTo>
                  <a:lnTo>
                    <a:pt x="132089" y="472037"/>
                  </a:lnTo>
                  <a:lnTo>
                    <a:pt x="154210" y="466790"/>
                  </a:lnTo>
                  <a:lnTo>
                    <a:pt x="183275" y="450682"/>
                  </a:lnTo>
                  <a:lnTo>
                    <a:pt x="198017" y="436631"/>
                  </a:lnTo>
                  <a:lnTo>
                    <a:pt x="208468" y="418689"/>
                  </a:lnTo>
                  <a:lnTo>
                    <a:pt x="215340" y="383267"/>
                  </a:lnTo>
                  <a:lnTo>
                    <a:pt x="211787" y="337547"/>
                  </a:lnTo>
                  <a:lnTo>
                    <a:pt x="197735" y="298134"/>
                  </a:lnTo>
                  <a:lnTo>
                    <a:pt x="158312" y="246610"/>
                  </a:lnTo>
                  <a:lnTo>
                    <a:pt x="98701" y="196625"/>
                  </a:lnTo>
                  <a:lnTo>
                    <a:pt x="40092" y="153293"/>
                  </a:lnTo>
                  <a:lnTo>
                    <a:pt x="17141" y="124997"/>
                  </a:lnTo>
                  <a:lnTo>
                    <a:pt x="6805" y="104709"/>
                  </a:lnTo>
                  <a:lnTo>
                    <a:pt x="0" y="67968"/>
                  </a:lnTo>
                  <a:lnTo>
                    <a:pt x="3572" y="33035"/>
                  </a:lnTo>
                  <a:lnTo>
                    <a:pt x="12084" y="14315"/>
                  </a:lnTo>
                  <a:lnTo>
                    <a:pt x="17629" y="6047"/>
                  </a:lnTo>
                  <a:lnTo>
                    <a:pt x="26005" y="1705"/>
                  </a:lnTo>
                  <a:lnTo>
                    <a:pt x="47790" y="0"/>
                  </a:lnTo>
                  <a:lnTo>
                    <a:pt x="80773" y="5617"/>
                  </a:lnTo>
                  <a:lnTo>
                    <a:pt x="122190" y="26401"/>
                  </a:lnTo>
                  <a:lnTo>
                    <a:pt x="155061" y="52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887010" y="3877360"/>
              <a:ext cx="282898" cy="554325"/>
            </a:xfrm>
            <a:custGeom>
              <a:avLst/>
              <a:gdLst/>
              <a:ahLst/>
              <a:cxnLst/>
              <a:rect l="0" t="0" r="0" b="0"/>
              <a:pathLst>
                <a:path w="282898" h="554325">
                  <a:moveTo>
                    <a:pt x="114440" y="39241"/>
                  </a:moveTo>
                  <a:lnTo>
                    <a:pt x="98800" y="57221"/>
                  </a:lnTo>
                  <a:lnTo>
                    <a:pt x="79597" y="108982"/>
                  </a:lnTo>
                  <a:lnTo>
                    <a:pt x="63302" y="143353"/>
                  </a:lnTo>
                  <a:lnTo>
                    <a:pt x="59292" y="146084"/>
                  </a:lnTo>
                  <a:lnTo>
                    <a:pt x="56618" y="143225"/>
                  </a:lnTo>
                  <a:lnTo>
                    <a:pt x="54835" y="136639"/>
                  </a:lnTo>
                  <a:lnTo>
                    <a:pt x="57915" y="110603"/>
                  </a:lnTo>
                  <a:lnTo>
                    <a:pt x="75860" y="59990"/>
                  </a:lnTo>
                  <a:lnTo>
                    <a:pt x="101100" y="23712"/>
                  </a:lnTo>
                  <a:lnTo>
                    <a:pt x="127255" y="6824"/>
                  </a:lnTo>
                  <a:lnTo>
                    <a:pt x="162821" y="0"/>
                  </a:lnTo>
                  <a:lnTo>
                    <a:pt x="183126" y="4643"/>
                  </a:lnTo>
                  <a:lnTo>
                    <a:pt x="199949" y="15675"/>
                  </a:lnTo>
                  <a:lnTo>
                    <a:pt x="215226" y="32276"/>
                  </a:lnTo>
                  <a:lnTo>
                    <a:pt x="231390" y="66943"/>
                  </a:lnTo>
                  <a:lnTo>
                    <a:pt x="246163" y="128984"/>
                  </a:lnTo>
                  <a:lnTo>
                    <a:pt x="249786" y="179045"/>
                  </a:lnTo>
                  <a:lnTo>
                    <a:pt x="247890" y="235356"/>
                  </a:lnTo>
                  <a:lnTo>
                    <a:pt x="239769" y="282183"/>
                  </a:lnTo>
                  <a:lnTo>
                    <a:pt x="229954" y="335441"/>
                  </a:lnTo>
                  <a:lnTo>
                    <a:pt x="216157" y="390468"/>
                  </a:lnTo>
                  <a:lnTo>
                    <a:pt x="199827" y="440331"/>
                  </a:lnTo>
                  <a:lnTo>
                    <a:pt x="165232" y="500961"/>
                  </a:lnTo>
                  <a:lnTo>
                    <a:pt x="144033" y="527549"/>
                  </a:lnTo>
                  <a:lnTo>
                    <a:pt x="119014" y="547165"/>
                  </a:lnTo>
                  <a:lnTo>
                    <a:pt x="89177" y="554324"/>
                  </a:lnTo>
                  <a:lnTo>
                    <a:pt x="59928" y="552436"/>
                  </a:lnTo>
                  <a:lnTo>
                    <a:pt x="39130" y="543798"/>
                  </a:lnTo>
                  <a:lnTo>
                    <a:pt x="14267" y="520192"/>
                  </a:lnTo>
                  <a:lnTo>
                    <a:pt x="5579" y="497882"/>
                  </a:lnTo>
                  <a:lnTo>
                    <a:pt x="0" y="445431"/>
                  </a:lnTo>
                  <a:lnTo>
                    <a:pt x="5477" y="420981"/>
                  </a:lnTo>
                  <a:lnTo>
                    <a:pt x="21713" y="390605"/>
                  </a:lnTo>
                  <a:lnTo>
                    <a:pt x="44462" y="366787"/>
                  </a:lnTo>
                  <a:lnTo>
                    <a:pt x="53750" y="359381"/>
                  </a:lnTo>
                  <a:lnTo>
                    <a:pt x="79668" y="351151"/>
                  </a:lnTo>
                  <a:lnTo>
                    <a:pt x="124025" y="349637"/>
                  </a:lnTo>
                  <a:lnTo>
                    <a:pt x="175346" y="359606"/>
                  </a:lnTo>
                  <a:lnTo>
                    <a:pt x="227683" y="371671"/>
                  </a:lnTo>
                  <a:lnTo>
                    <a:pt x="282897" y="3761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233077" y="3855763"/>
              <a:ext cx="229895" cy="534621"/>
            </a:xfrm>
            <a:custGeom>
              <a:avLst/>
              <a:gdLst/>
              <a:ahLst/>
              <a:cxnLst/>
              <a:rect l="0" t="0" r="0" b="0"/>
              <a:pathLst>
                <a:path w="229895" h="534621">
                  <a:moveTo>
                    <a:pt x="0" y="113480"/>
                  </a:moveTo>
                  <a:lnTo>
                    <a:pt x="22357" y="113480"/>
                  </a:lnTo>
                  <a:lnTo>
                    <a:pt x="53028" y="102302"/>
                  </a:lnTo>
                  <a:lnTo>
                    <a:pt x="115848" y="63982"/>
                  </a:lnTo>
                  <a:lnTo>
                    <a:pt x="171581" y="29204"/>
                  </a:lnTo>
                  <a:lnTo>
                    <a:pt x="219637" y="1167"/>
                  </a:lnTo>
                  <a:lnTo>
                    <a:pt x="225973" y="0"/>
                  </a:lnTo>
                  <a:lnTo>
                    <a:pt x="229027" y="2732"/>
                  </a:lnTo>
                  <a:lnTo>
                    <a:pt x="229894" y="8063"/>
                  </a:lnTo>
                  <a:lnTo>
                    <a:pt x="225525" y="32333"/>
                  </a:lnTo>
                  <a:lnTo>
                    <a:pt x="201896" y="93753"/>
                  </a:lnTo>
                  <a:lnTo>
                    <a:pt x="182739" y="154383"/>
                  </a:lnTo>
                  <a:lnTo>
                    <a:pt x="164979" y="213666"/>
                  </a:lnTo>
                  <a:lnTo>
                    <a:pt x="144284" y="273856"/>
                  </a:lnTo>
                  <a:lnTo>
                    <a:pt x="124297" y="333632"/>
                  </a:lnTo>
                  <a:lnTo>
                    <a:pt x="107914" y="386124"/>
                  </a:lnTo>
                  <a:lnTo>
                    <a:pt x="86481" y="440340"/>
                  </a:lnTo>
                  <a:lnTo>
                    <a:pt x="70636" y="501699"/>
                  </a:lnTo>
                  <a:lnTo>
                    <a:pt x="63172" y="534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2" name="Freeform 151"/>
          <p:cNvSpPr/>
          <p:nvPr/>
        </p:nvSpPr>
        <p:spPr>
          <a:xfrm>
            <a:off x="7454176" y="4242984"/>
            <a:ext cx="10529" cy="10530"/>
          </a:xfrm>
          <a:custGeom>
            <a:avLst/>
            <a:gdLst/>
            <a:ahLst/>
            <a:cxnLst/>
            <a:rect l="0" t="0" r="0" b="0"/>
            <a:pathLst>
              <a:path w="10529" h="10530">
                <a:moveTo>
                  <a:pt x="10528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Freeform 152"/>
          <p:cNvSpPr/>
          <p:nvPr/>
        </p:nvSpPr>
        <p:spPr>
          <a:xfrm>
            <a:off x="4709407" y="4674699"/>
            <a:ext cx="333744" cy="644688"/>
          </a:xfrm>
          <a:custGeom>
            <a:avLst/>
            <a:gdLst/>
            <a:ahLst/>
            <a:cxnLst/>
            <a:rect l="0" t="0" r="0" b="0"/>
            <a:pathLst>
              <a:path w="333744" h="644688">
                <a:moveTo>
                  <a:pt x="28416" y="21010"/>
                </a:moveTo>
                <a:lnTo>
                  <a:pt x="28416" y="79627"/>
                </a:lnTo>
                <a:lnTo>
                  <a:pt x="28416" y="133802"/>
                </a:lnTo>
                <a:lnTo>
                  <a:pt x="25297" y="186443"/>
                </a:lnTo>
                <a:lnTo>
                  <a:pt x="22827" y="197979"/>
                </a:lnTo>
                <a:lnTo>
                  <a:pt x="21181" y="200991"/>
                </a:lnTo>
                <a:lnTo>
                  <a:pt x="20083" y="198319"/>
                </a:lnTo>
                <a:lnTo>
                  <a:pt x="20034" y="182873"/>
                </a:lnTo>
                <a:lnTo>
                  <a:pt x="29533" y="131709"/>
                </a:lnTo>
                <a:lnTo>
                  <a:pt x="42675" y="71213"/>
                </a:lnTo>
                <a:lnTo>
                  <a:pt x="64941" y="23778"/>
                </a:lnTo>
                <a:lnTo>
                  <a:pt x="78185" y="6253"/>
                </a:lnTo>
                <a:lnTo>
                  <a:pt x="87332" y="1814"/>
                </a:lnTo>
                <a:lnTo>
                  <a:pt x="109973" y="0"/>
                </a:lnTo>
                <a:lnTo>
                  <a:pt x="120222" y="3494"/>
                </a:lnTo>
                <a:lnTo>
                  <a:pt x="137849" y="16735"/>
                </a:lnTo>
                <a:lnTo>
                  <a:pt x="167060" y="68302"/>
                </a:lnTo>
                <a:lnTo>
                  <a:pt x="189162" y="125591"/>
                </a:lnTo>
                <a:lnTo>
                  <a:pt x="200177" y="174440"/>
                </a:lnTo>
                <a:lnTo>
                  <a:pt x="205261" y="222189"/>
                </a:lnTo>
                <a:lnTo>
                  <a:pt x="206767" y="282740"/>
                </a:lnTo>
                <a:lnTo>
                  <a:pt x="207213" y="335776"/>
                </a:lnTo>
                <a:lnTo>
                  <a:pt x="200128" y="395619"/>
                </a:lnTo>
                <a:lnTo>
                  <a:pt x="194396" y="452499"/>
                </a:lnTo>
                <a:lnTo>
                  <a:pt x="178999" y="514440"/>
                </a:lnTo>
                <a:lnTo>
                  <a:pt x="167530" y="545848"/>
                </a:lnTo>
                <a:lnTo>
                  <a:pt x="135839" y="601017"/>
                </a:lnTo>
                <a:lnTo>
                  <a:pt x="110158" y="629602"/>
                </a:lnTo>
                <a:lnTo>
                  <a:pt x="90482" y="641666"/>
                </a:lnTo>
                <a:lnTo>
                  <a:pt x="66920" y="644687"/>
                </a:lnTo>
                <a:lnTo>
                  <a:pt x="54085" y="643856"/>
                </a:lnTo>
                <a:lnTo>
                  <a:pt x="33586" y="633573"/>
                </a:lnTo>
                <a:lnTo>
                  <a:pt x="24843" y="625917"/>
                </a:lnTo>
                <a:lnTo>
                  <a:pt x="12011" y="604933"/>
                </a:lnTo>
                <a:lnTo>
                  <a:pt x="3578" y="580009"/>
                </a:lnTo>
                <a:lnTo>
                  <a:pt x="0" y="538499"/>
                </a:lnTo>
                <a:lnTo>
                  <a:pt x="6999" y="493185"/>
                </a:lnTo>
                <a:lnTo>
                  <a:pt x="23370" y="463381"/>
                </a:lnTo>
                <a:lnTo>
                  <a:pt x="36312" y="447297"/>
                </a:lnTo>
                <a:lnTo>
                  <a:pt x="59222" y="438588"/>
                </a:lnTo>
                <a:lnTo>
                  <a:pt x="86561" y="435888"/>
                </a:lnTo>
                <a:lnTo>
                  <a:pt x="122854" y="442115"/>
                </a:lnTo>
                <a:lnTo>
                  <a:pt x="176445" y="461467"/>
                </a:lnTo>
                <a:lnTo>
                  <a:pt x="238853" y="480526"/>
                </a:lnTo>
                <a:lnTo>
                  <a:pt x="292296" y="491628"/>
                </a:lnTo>
                <a:lnTo>
                  <a:pt x="333743" y="49479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3" name="Group 162"/>
          <p:cNvGrpSpPr/>
          <p:nvPr/>
        </p:nvGrpSpPr>
        <p:grpSpPr>
          <a:xfrm>
            <a:off x="4250679" y="4327212"/>
            <a:ext cx="3415115" cy="1469673"/>
            <a:chOff x="4250679" y="4327212"/>
            <a:chExt cx="3415115" cy="1469673"/>
          </a:xfrm>
        </p:grpSpPr>
        <p:sp>
          <p:nvSpPr>
            <p:cNvPr id="154" name="Freeform 153"/>
            <p:cNvSpPr/>
            <p:nvPr/>
          </p:nvSpPr>
          <p:spPr>
            <a:xfrm>
              <a:off x="5095792" y="4775939"/>
              <a:ext cx="293356" cy="572539"/>
            </a:xfrm>
            <a:custGeom>
              <a:avLst/>
              <a:gdLst/>
              <a:ahLst/>
              <a:cxnLst/>
              <a:rect l="0" t="0" r="0" b="0"/>
              <a:pathLst>
                <a:path w="293356" h="572539">
                  <a:moveTo>
                    <a:pt x="0" y="14527"/>
                  </a:moveTo>
                  <a:lnTo>
                    <a:pt x="58617" y="23592"/>
                  </a:lnTo>
                  <a:lnTo>
                    <a:pt x="112791" y="24766"/>
                  </a:lnTo>
                  <a:lnTo>
                    <a:pt x="165433" y="21879"/>
                  </a:lnTo>
                  <a:lnTo>
                    <a:pt x="227936" y="14325"/>
                  </a:lnTo>
                  <a:lnTo>
                    <a:pt x="283784" y="0"/>
                  </a:lnTo>
                  <a:lnTo>
                    <a:pt x="289795" y="2503"/>
                  </a:lnTo>
                  <a:lnTo>
                    <a:pt x="292633" y="8851"/>
                  </a:lnTo>
                  <a:lnTo>
                    <a:pt x="293355" y="17762"/>
                  </a:lnTo>
                  <a:lnTo>
                    <a:pt x="283192" y="52660"/>
                  </a:lnTo>
                  <a:lnTo>
                    <a:pt x="255200" y="108759"/>
                  </a:lnTo>
                  <a:lnTo>
                    <a:pt x="234298" y="161857"/>
                  </a:lnTo>
                  <a:lnTo>
                    <a:pt x="203386" y="225091"/>
                  </a:lnTo>
                  <a:lnTo>
                    <a:pt x="177071" y="283328"/>
                  </a:lnTo>
                  <a:lnTo>
                    <a:pt x="160583" y="336642"/>
                  </a:lnTo>
                  <a:lnTo>
                    <a:pt x="134866" y="398580"/>
                  </a:lnTo>
                  <a:lnTo>
                    <a:pt x="112385" y="452344"/>
                  </a:lnTo>
                  <a:lnTo>
                    <a:pt x="95466" y="504212"/>
                  </a:lnTo>
                  <a:lnTo>
                    <a:pt x="84439" y="543714"/>
                  </a:lnTo>
                  <a:lnTo>
                    <a:pt x="73700" y="5725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474818" y="526424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639972" y="4779938"/>
              <a:ext cx="220270" cy="619194"/>
            </a:xfrm>
            <a:custGeom>
              <a:avLst/>
              <a:gdLst/>
              <a:ahLst/>
              <a:cxnLst/>
              <a:rect l="0" t="0" r="0" b="0"/>
              <a:pathLst>
                <a:path w="220270" h="619194">
                  <a:moveTo>
                    <a:pt x="213872" y="94756"/>
                  </a:moveTo>
                  <a:lnTo>
                    <a:pt x="202694" y="105934"/>
                  </a:lnTo>
                  <a:lnTo>
                    <a:pt x="179544" y="160323"/>
                  </a:lnTo>
                  <a:lnTo>
                    <a:pt x="153669" y="220141"/>
                  </a:lnTo>
                  <a:lnTo>
                    <a:pt x="132993" y="270987"/>
                  </a:lnTo>
                  <a:lnTo>
                    <a:pt x="113452" y="330995"/>
                  </a:lnTo>
                  <a:lnTo>
                    <a:pt x="94727" y="388775"/>
                  </a:lnTo>
                  <a:lnTo>
                    <a:pt x="80547" y="442259"/>
                  </a:lnTo>
                  <a:lnTo>
                    <a:pt x="71163" y="495638"/>
                  </a:lnTo>
                  <a:lnTo>
                    <a:pt x="70519" y="556781"/>
                  </a:lnTo>
                  <a:lnTo>
                    <a:pt x="76460" y="584370"/>
                  </a:lnTo>
                  <a:lnTo>
                    <a:pt x="86900" y="608330"/>
                  </a:lnTo>
                  <a:lnTo>
                    <a:pt x="95299" y="614953"/>
                  </a:lnTo>
                  <a:lnTo>
                    <a:pt x="117109" y="619193"/>
                  </a:lnTo>
                  <a:lnTo>
                    <a:pt x="139281" y="614058"/>
                  </a:lnTo>
                  <a:lnTo>
                    <a:pt x="159663" y="602807"/>
                  </a:lnTo>
                  <a:lnTo>
                    <a:pt x="184293" y="575573"/>
                  </a:lnTo>
                  <a:lnTo>
                    <a:pt x="210456" y="525041"/>
                  </a:lnTo>
                  <a:lnTo>
                    <a:pt x="220269" y="483900"/>
                  </a:lnTo>
                  <a:lnTo>
                    <a:pt x="220057" y="442075"/>
                  </a:lnTo>
                  <a:lnTo>
                    <a:pt x="209505" y="380431"/>
                  </a:lnTo>
                  <a:lnTo>
                    <a:pt x="193991" y="334858"/>
                  </a:lnTo>
                  <a:lnTo>
                    <a:pt x="152589" y="277976"/>
                  </a:lnTo>
                  <a:lnTo>
                    <a:pt x="92614" y="224855"/>
                  </a:lnTo>
                  <a:lnTo>
                    <a:pt x="39999" y="167861"/>
                  </a:lnTo>
                  <a:lnTo>
                    <a:pt x="6633" y="124068"/>
                  </a:lnTo>
                  <a:lnTo>
                    <a:pt x="2013" y="114297"/>
                  </a:lnTo>
                  <a:lnTo>
                    <a:pt x="0" y="87843"/>
                  </a:lnTo>
                  <a:lnTo>
                    <a:pt x="4174" y="60098"/>
                  </a:lnTo>
                  <a:lnTo>
                    <a:pt x="13829" y="39968"/>
                  </a:lnTo>
                  <a:lnTo>
                    <a:pt x="38007" y="15482"/>
                  </a:lnTo>
                  <a:lnTo>
                    <a:pt x="63570" y="6881"/>
                  </a:lnTo>
                  <a:lnTo>
                    <a:pt x="122052" y="1359"/>
                  </a:lnTo>
                  <a:lnTo>
                    <a:pt x="15070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980186" y="4855701"/>
              <a:ext cx="304732" cy="598061"/>
            </a:xfrm>
            <a:custGeom>
              <a:avLst/>
              <a:gdLst/>
              <a:ahLst/>
              <a:cxnLst/>
              <a:rect l="0" t="0" r="0" b="0"/>
              <a:pathLst>
                <a:path w="304732" h="598061">
                  <a:moveTo>
                    <a:pt x="0" y="40050"/>
                  </a:moveTo>
                  <a:lnTo>
                    <a:pt x="58617" y="40050"/>
                  </a:lnTo>
                  <a:lnTo>
                    <a:pt x="121197" y="31645"/>
                  </a:lnTo>
                  <a:lnTo>
                    <a:pt x="183644" y="18719"/>
                  </a:lnTo>
                  <a:lnTo>
                    <a:pt x="236057" y="4901"/>
                  </a:lnTo>
                  <a:lnTo>
                    <a:pt x="277523" y="0"/>
                  </a:lnTo>
                  <a:lnTo>
                    <a:pt x="287961" y="2821"/>
                  </a:lnTo>
                  <a:lnTo>
                    <a:pt x="296089" y="8212"/>
                  </a:lnTo>
                  <a:lnTo>
                    <a:pt x="302678" y="15316"/>
                  </a:lnTo>
                  <a:lnTo>
                    <a:pt x="304731" y="23560"/>
                  </a:lnTo>
                  <a:lnTo>
                    <a:pt x="287573" y="82565"/>
                  </a:lnTo>
                  <a:lnTo>
                    <a:pt x="266704" y="145370"/>
                  </a:lnTo>
                  <a:lnTo>
                    <a:pt x="244494" y="208509"/>
                  </a:lnTo>
                  <a:lnTo>
                    <a:pt x="219053" y="266738"/>
                  </a:lnTo>
                  <a:lnTo>
                    <a:pt x="203840" y="320051"/>
                  </a:lnTo>
                  <a:lnTo>
                    <a:pt x="186042" y="381989"/>
                  </a:lnTo>
                  <a:lnTo>
                    <a:pt x="168461" y="442528"/>
                  </a:lnTo>
                  <a:lnTo>
                    <a:pt x="150909" y="502233"/>
                  </a:lnTo>
                  <a:lnTo>
                    <a:pt x="127772" y="561395"/>
                  </a:lnTo>
                  <a:lnTo>
                    <a:pt x="115814" y="5980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475140" y="5199489"/>
              <a:ext cx="273628" cy="316568"/>
            </a:xfrm>
            <a:custGeom>
              <a:avLst/>
              <a:gdLst/>
              <a:ahLst/>
              <a:cxnLst/>
              <a:rect l="0" t="0" r="0" b="0"/>
              <a:pathLst>
                <a:path w="273628" h="316568">
                  <a:moveTo>
                    <a:pt x="20943" y="159516"/>
                  </a:moveTo>
                  <a:lnTo>
                    <a:pt x="20942" y="208447"/>
                  </a:lnTo>
                  <a:lnTo>
                    <a:pt x="20942" y="267577"/>
                  </a:lnTo>
                  <a:lnTo>
                    <a:pt x="20942" y="310207"/>
                  </a:lnTo>
                  <a:lnTo>
                    <a:pt x="18603" y="316129"/>
                  </a:lnTo>
                  <a:lnTo>
                    <a:pt x="14704" y="316567"/>
                  </a:lnTo>
                  <a:lnTo>
                    <a:pt x="9764" y="313350"/>
                  </a:lnTo>
                  <a:lnTo>
                    <a:pt x="4276" y="297296"/>
                  </a:lnTo>
                  <a:lnTo>
                    <a:pt x="463" y="234289"/>
                  </a:lnTo>
                  <a:lnTo>
                    <a:pt x="0" y="171989"/>
                  </a:lnTo>
                  <a:lnTo>
                    <a:pt x="5498" y="114276"/>
                  </a:lnTo>
                  <a:lnTo>
                    <a:pt x="20136" y="77481"/>
                  </a:lnTo>
                  <a:lnTo>
                    <a:pt x="28594" y="69731"/>
                  </a:lnTo>
                  <a:lnTo>
                    <a:pt x="50470" y="61120"/>
                  </a:lnTo>
                  <a:lnTo>
                    <a:pt x="60514" y="62333"/>
                  </a:lnTo>
                  <a:lnTo>
                    <a:pt x="77915" y="73040"/>
                  </a:lnTo>
                  <a:lnTo>
                    <a:pt x="90328" y="89497"/>
                  </a:lnTo>
                  <a:lnTo>
                    <a:pt x="111622" y="146179"/>
                  </a:lnTo>
                  <a:lnTo>
                    <a:pt x="118956" y="168796"/>
                  </a:lnTo>
                  <a:lnTo>
                    <a:pt x="121380" y="171552"/>
                  </a:lnTo>
                  <a:lnTo>
                    <a:pt x="122996" y="168710"/>
                  </a:lnTo>
                  <a:lnTo>
                    <a:pt x="126972" y="110727"/>
                  </a:lnTo>
                  <a:lnTo>
                    <a:pt x="137596" y="57418"/>
                  </a:lnTo>
                  <a:lnTo>
                    <a:pt x="140825" y="45827"/>
                  </a:lnTo>
                  <a:lnTo>
                    <a:pt x="153773" y="26709"/>
                  </a:lnTo>
                  <a:lnTo>
                    <a:pt x="171226" y="11584"/>
                  </a:lnTo>
                  <a:lnTo>
                    <a:pt x="190681" y="961"/>
                  </a:lnTo>
                  <a:lnTo>
                    <a:pt x="199612" y="0"/>
                  </a:lnTo>
                  <a:lnTo>
                    <a:pt x="215775" y="5172"/>
                  </a:lnTo>
                  <a:lnTo>
                    <a:pt x="238028" y="26827"/>
                  </a:lnTo>
                  <a:lnTo>
                    <a:pt x="258103" y="73991"/>
                  </a:lnTo>
                  <a:lnTo>
                    <a:pt x="270214" y="131487"/>
                  </a:lnTo>
                  <a:lnTo>
                    <a:pt x="272952" y="193234"/>
                  </a:lnTo>
                  <a:lnTo>
                    <a:pt x="273627" y="2542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812605" y="5199527"/>
              <a:ext cx="166508" cy="597358"/>
            </a:xfrm>
            <a:custGeom>
              <a:avLst/>
              <a:gdLst/>
              <a:ahLst/>
              <a:cxnLst/>
              <a:rect l="0" t="0" r="0" b="0"/>
              <a:pathLst>
                <a:path w="166508" h="597358">
                  <a:moveTo>
                    <a:pt x="30918" y="170006"/>
                  </a:moveTo>
                  <a:lnTo>
                    <a:pt x="23683" y="214373"/>
                  </a:lnTo>
                  <a:lnTo>
                    <a:pt x="21366" y="273099"/>
                  </a:lnTo>
                  <a:lnTo>
                    <a:pt x="21849" y="321695"/>
                  </a:lnTo>
                  <a:lnTo>
                    <a:pt x="28780" y="383157"/>
                  </a:lnTo>
                  <a:lnTo>
                    <a:pt x="30496" y="445687"/>
                  </a:lnTo>
                  <a:lnTo>
                    <a:pt x="30835" y="505438"/>
                  </a:lnTo>
                  <a:lnTo>
                    <a:pt x="30893" y="559902"/>
                  </a:lnTo>
                  <a:lnTo>
                    <a:pt x="29741" y="597357"/>
                  </a:lnTo>
                  <a:lnTo>
                    <a:pt x="27793" y="596456"/>
                  </a:lnTo>
                  <a:lnTo>
                    <a:pt x="25326" y="591177"/>
                  </a:lnTo>
                  <a:lnTo>
                    <a:pt x="21039" y="527864"/>
                  </a:lnTo>
                  <a:lnTo>
                    <a:pt x="14929" y="477391"/>
                  </a:lnTo>
                  <a:lnTo>
                    <a:pt x="11362" y="422000"/>
                  </a:lnTo>
                  <a:lnTo>
                    <a:pt x="10528" y="377150"/>
                  </a:lnTo>
                  <a:lnTo>
                    <a:pt x="6939" y="318340"/>
                  </a:lnTo>
                  <a:lnTo>
                    <a:pt x="1586" y="266210"/>
                  </a:lnTo>
                  <a:lnTo>
                    <a:pt x="0" y="205140"/>
                  </a:lnTo>
                  <a:lnTo>
                    <a:pt x="2651" y="150001"/>
                  </a:lnTo>
                  <a:lnTo>
                    <a:pt x="10845" y="99738"/>
                  </a:lnTo>
                  <a:lnTo>
                    <a:pt x="23800" y="58329"/>
                  </a:lnTo>
                  <a:lnTo>
                    <a:pt x="49139" y="18485"/>
                  </a:lnTo>
                  <a:lnTo>
                    <a:pt x="75311" y="979"/>
                  </a:lnTo>
                  <a:lnTo>
                    <a:pt x="85080" y="0"/>
                  </a:lnTo>
                  <a:lnTo>
                    <a:pt x="105293" y="5151"/>
                  </a:lnTo>
                  <a:lnTo>
                    <a:pt x="130814" y="21205"/>
                  </a:lnTo>
                  <a:lnTo>
                    <a:pt x="153193" y="46368"/>
                  </a:lnTo>
                  <a:lnTo>
                    <a:pt x="161302" y="69042"/>
                  </a:lnTo>
                  <a:lnTo>
                    <a:pt x="166507" y="121727"/>
                  </a:lnTo>
                  <a:lnTo>
                    <a:pt x="156167" y="182843"/>
                  </a:lnTo>
                  <a:lnTo>
                    <a:pt x="143289" y="220213"/>
                  </a:lnTo>
                  <a:lnTo>
                    <a:pt x="117975" y="258692"/>
                  </a:lnTo>
                  <a:lnTo>
                    <a:pt x="101196" y="267914"/>
                  </a:lnTo>
                  <a:lnTo>
                    <a:pt x="73032" y="2752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022507" y="4948394"/>
              <a:ext cx="200043" cy="526425"/>
            </a:xfrm>
            <a:custGeom>
              <a:avLst/>
              <a:gdLst/>
              <a:ahLst/>
              <a:cxnLst/>
              <a:rect l="0" t="0" r="0" b="0"/>
              <a:pathLst>
                <a:path w="200043" h="526425">
                  <a:moveTo>
                    <a:pt x="0" y="0"/>
                  </a:moveTo>
                  <a:lnTo>
                    <a:pt x="3119" y="48930"/>
                  </a:lnTo>
                  <a:lnTo>
                    <a:pt x="8334" y="99895"/>
                  </a:lnTo>
                  <a:lnTo>
                    <a:pt x="9879" y="159450"/>
                  </a:lnTo>
                  <a:lnTo>
                    <a:pt x="10336" y="215310"/>
                  </a:lnTo>
                  <a:lnTo>
                    <a:pt x="10472" y="267736"/>
                  </a:lnTo>
                  <a:lnTo>
                    <a:pt x="10511" y="321484"/>
                  </a:lnTo>
                  <a:lnTo>
                    <a:pt x="10524" y="373285"/>
                  </a:lnTo>
                  <a:lnTo>
                    <a:pt x="10528" y="426848"/>
                  </a:lnTo>
                  <a:lnTo>
                    <a:pt x="10528" y="486868"/>
                  </a:lnTo>
                  <a:lnTo>
                    <a:pt x="10528" y="490695"/>
                  </a:lnTo>
                  <a:lnTo>
                    <a:pt x="3293" y="431641"/>
                  </a:lnTo>
                  <a:lnTo>
                    <a:pt x="2145" y="383957"/>
                  </a:lnTo>
                  <a:lnTo>
                    <a:pt x="8695" y="333953"/>
                  </a:lnTo>
                  <a:lnTo>
                    <a:pt x="21388" y="277662"/>
                  </a:lnTo>
                  <a:lnTo>
                    <a:pt x="29393" y="255596"/>
                  </a:lnTo>
                  <a:lnTo>
                    <a:pt x="40751" y="237990"/>
                  </a:lnTo>
                  <a:lnTo>
                    <a:pt x="50564" y="232359"/>
                  </a:lnTo>
                  <a:lnTo>
                    <a:pt x="77065" y="226103"/>
                  </a:lnTo>
                  <a:lnTo>
                    <a:pt x="98983" y="229562"/>
                  </a:lnTo>
                  <a:lnTo>
                    <a:pt x="108102" y="233759"/>
                  </a:lnTo>
                  <a:lnTo>
                    <a:pt x="124475" y="250902"/>
                  </a:lnTo>
                  <a:lnTo>
                    <a:pt x="154050" y="300035"/>
                  </a:lnTo>
                  <a:lnTo>
                    <a:pt x="175186" y="363206"/>
                  </a:lnTo>
                  <a:lnTo>
                    <a:pt x="191637" y="413462"/>
                  </a:lnTo>
                  <a:lnTo>
                    <a:pt x="198382" y="476078"/>
                  </a:lnTo>
                  <a:lnTo>
                    <a:pt x="200042" y="5264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464497" y="5590632"/>
              <a:ext cx="789638" cy="52643"/>
            </a:xfrm>
            <a:custGeom>
              <a:avLst/>
              <a:gdLst/>
              <a:ahLst/>
              <a:cxnLst/>
              <a:rect l="0" t="0" r="0" b="0"/>
              <a:pathLst>
                <a:path w="789638" h="52643">
                  <a:moveTo>
                    <a:pt x="789637" y="52642"/>
                  </a:moveTo>
                  <a:lnTo>
                    <a:pt x="735493" y="44309"/>
                  </a:lnTo>
                  <a:lnTo>
                    <a:pt x="674957" y="42548"/>
                  </a:lnTo>
                  <a:lnTo>
                    <a:pt x="612808" y="47831"/>
                  </a:lnTo>
                  <a:lnTo>
                    <a:pt x="566377" y="47385"/>
                  </a:lnTo>
                  <a:lnTo>
                    <a:pt x="520785" y="44456"/>
                  </a:lnTo>
                  <a:lnTo>
                    <a:pt x="462232" y="42808"/>
                  </a:lnTo>
                  <a:lnTo>
                    <a:pt x="407840" y="41150"/>
                  </a:lnTo>
                  <a:lnTo>
                    <a:pt x="354678" y="34939"/>
                  </a:lnTo>
                  <a:lnTo>
                    <a:pt x="301882" y="31409"/>
                  </a:lnTo>
                  <a:lnTo>
                    <a:pt x="249194" y="24644"/>
                  </a:lnTo>
                  <a:lnTo>
                    <a:pt x="196538" y="20950"/>
                  </a:lnTo>
                  <a:lnTo>
                    <a:pt x="143891" y="12966"/>
                  </a:lnTo>
                  <a:lnTo>
                    <a:pt x="88908" y="4362"/>
                  </a:lnTo>
                  <a:lnTo>
                    <a:pt x="29983" y="12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250679" y="4327212"/>
              <a:ext cx="3415115" cy="1305341"/>
            </a:xfrm>
            <a:custGeom>
              <a:avLst/>
              <a:gdLst/>
              <a:ahLst/>
              <a:cxnLst/>
              <a:rect l="0" t="0" r="0" b="0"/>
              <a:pathLst>
                <a:path w="3415115" h="1305341">
                  <a:moveTo>
                    <a:pt x="1971663" y="136870"/>
                  </a:moveTo>
                  <a:lnTo>
                    <a:pt x="1934185" y="105632"/>
                  </a:lnTo>
                  <a:lnTo>
                    <a:pt x="1893098" y="87450"/>
                  </a:lnTo>
                  <a:lnTo>
                    <a:pt x="1832402" y="70826"/>
                  </a:lnTo>
                  <a:lnTo>
                    <a:pt x="1769573" y="55846"/>
                  </a:lnTo>
                  <a:lnTo>
                    <a:pt x="1709476" y="47686"/>
                  </a:lnTo>
                  <a:lnTo>
                    <a:pt x="1658582" y="43765"/>
                  </a:lnTo>
                  <a:lnTo>
                    <a:pt x="1606457" y="37014"/>
                  </a:lnTo>
                  <a:lnTo>
                    <a:pt x="1553968" y="33194"/>
                  </a:lnTo>
                  <a:lnTo>
                    <a:pt x="1495782" y="26473"/>
                  </a:lnTo>
                  <a:lnTo>
                    <a:pt x="1434087" y="22662"/>
                  </a:lnTo>
                  <a:lnTo>
                    <a:pt x="1371354" y="21532"/>
                  </a:lnTo>
                  <a:lnTo>
                    <a:pt x="1326223" y="21268"/>
                  </a:lnTo>
                  <a:lnTo>
                    <a:pt x="1280038" y="21151"/>
                  </a:lnTo>
                  <a:lnTo>
                    <a:pt x="1236115" y="21098"/>
                  </a:lnTo>
                  <a:lnTo>
                    <a:pt x="1190078" y="24195"/>
                  </a:lnTo>
                  <a:lnTo>
                    <a:pt x="1142320" y="28301"/>
                  </a:lnTo>
                  <a:lnTo>
                    <a:pt x="1093799" y="30126"/>
                  </a:lnTo>
                  <a:lnTo>
                    <a:pt x="1048057" y="34057"/>
                  </a:lnTo>
                  <a:lnTo>
                    <a:pt x="1003161" y="39703"/>
                  </a:lnTo>
                  <a:lnTo>
                    <a:pt x="955911" y="46112"/>
                  </a:lnTo>
                  <a:lnTo>
                    <a:pt x="907615" y="52860"/>
                  </a:lnTo>
                  <a:lnTo>
                    <a:pt x="858854" y="60928"/>
                  </a:lnTo>
                  <a:lnTo>
                    <a:pt x="809886" y="72312"/>
                  </a:lnTo>
                  <a:lnTo>
                    <a:pt x="760827" y="85171"/>
                  </a:lnTo>
                  <a:lnTo>
                    <a:pt x="712896" y="98686"/>
                  </a:lnTo>
                  <a:lnTo>
                    <a:pt x="668197" y="112491"/>
                  </a:lnTo>
                  <a:lnTo>
                    <a:pt x="621815" y="126425"/>
                  </a:lnTo>
                  <a:lnTo>
                    <a:pt x="575074" y="141587"/>
                  </a:lnTo>
                  <a:lnTo>
                    <a:pt x="530903" y="160024"/>
                  </a:lnTo>
                  <a:lnTo>
                    <a:pt x="487876" y="179916"/>
                  </a:lnTo>
                  <a:lnTo>
                    <a:pt x="445356" y="200456"/>
                  </a:lnTo>
                  <a:lnTo>
                    <a:pt x="383126" y="231750"/>
                  </a:lnTo>
                  <a:lnTo>
                    <a:pt x="327122" y="263249"/>
                  </a:lnTo>
                  <a:lnTo>
                    <a:pt x="273484" y="294809"/>
                  </a:lnTo>
                  <a:lnTo>
                    <a:pt x="221717" y="327556"/>
                  </a:lnTo>
                  <a:lnTo>
                    <a:pt x="161710" y="376831"/>
                  </a:lnTo>
                  <a:lnTo>
                    <a:pt x="99102" y="439785"/>
                  </a:lnTo>
                  <a:lnTo>
                    <a:pt x="58894" y="491937"/>
                  </a:lnTo>
                  <a:lnTo>
                    <a:pt x="22001" y="554335"/>
                  </a:lnTo>
                  <a:lnTo>
                    <a:pt x="0" y="615758"/>
                  </a:lnTo>
                  <a:lnTo>
                    <a:pt x="175" y="662338"/>
                  </a:lnTo>
                  <a:lnTo>
                    <a:pt x="13936" y="724954"/>
                  </a:lnTo>
                  <a:lnTo>
                    <a:pt x="21806" y="745681"/>
                  </a:lnTo>
                  <a:lnTo>
                    <a:pt x="63795" y="802191"/>
                  </a:lnTo>
                  <a:lnTo>
                    <a:pt x="118356" y="850764"/>
                  </a:lnTo>
                  <a:lnTo>
                    <a:pt x="181793" y="886410"/>
                  </a:lnTo>
                  <a:lnTo>
                    <a:pt x="235627" y="918584"/>
                  </a:lnTo>
                  <a:lnTo>
                    <a:pt x="288027" y="939284"/>
                  </a:lnTo>
                  <a:lnTo>
                    <a:pt x="343437" y="965556"/>
                  </a:lnTo>
                  <a:lnTo>
                    <a:pt x="406679" y="992106"/>
                  </a:lnTo>
                  <a:lnTo>
                    <a:pt x="465444" y="1012948"/>
                  </a:lnTo>
                  <a:lnTo>
                    <a:pt x="522113" y="1039249"/>
                  </a:lnTo>
                  <a:lnTo>
                    <a:pt x="585602" y="1066974"/>
                  </a:lnTo>
                  <a:lnTo>
                    <a:pt x="644417" y="1094981"/>
                  </a:lnTo>
                  <a:lnTo>
                    <a:pt x="706684" y="1117454"/>
                  </a:lnTo>
                  <a:lnTo>
                    <a:pt x="768073" y="1140394"/>
                  </a:lnTo>
                  <a:lnTo>
                    <a:pt x="818127" y="1153528"/>
                  </a:lnTo>
                  <a:lnTo>
                    <a:pt x="870003" y="1165999"/>
                  </a:lnTo>
                  <a:lnTo>
                    <a:pt x="923588" y="1182822"/>
                  </a:lnTo>
                  <a:lnTo>
                    <a:pt x="982229" y="1195735"/>
                  </a:lnTo>
                  <a:lnTo>
                    <a:pt x="1037169" y="1206970"/>
                  </a:lnTo>
                  <a:lnTo>
                    <a:pt x="1090492" y="1217708"/>
                  </a:lnTo>
                  <a:lnTo>
                    <a:pt x="1143336" y="1228299"/>
                  </a:lnTo>
                  <a:lnTo>
                    <a:pt x="1197208" y="1238846"/>
                  </a:lnTo>
                  <a:lnTo>
                    <a:pt x="1255934" y="1249380"/>
                  </a:lnTo>
                  <a:lnTo>
                    <a:pt x="1312069" y="1259910"/>
                  </a:lnTo>
                  <a:lnTo>
                    <a:pt x="1371465" y="1270439"/>
                  </a:lnTo>
                  <a:lnTo>
                    <a:pt x="1427799" y="1279797"/>
                  </a:lnTo>
                  <a:lnTo>
                    <a:pt x="1488424" y="1283090"/>
                  </a:lnTo>
                  <a:lnTo>
                    <a:pt x="1550841" y="1285236"/>
                  </a:lnTo>
                  <a:lnTo>
                    <a:pt x="1592778" y="1289883"/>
                  </a:lnTo>
                  <a:lnTo>
                    <a:pt x="1637933" y="1292729"/>
                  </a:lnTo>
                  <a:lnTo>
                    <a:pt x="1684128" y="1293994"/>
                  </a:lnTo>
                  <a:lnTo>
                    <a:pt x="1728056" y="1294556"/>
                  </a:lnTo>
                  <a:lnTo>
                    <a:pt x="1774096" y="1294806"/>
                  </a:lnTo>
                  <a:lnTo>
                    <a:pt x="1820684" y="1296086"/>
                  </a:lnTo>
                  <a:lnTo>
                    <a:pt x="1864787" y="1300555"/>
                  </a:lnTo>
                  <a:lnTo>
                    <a:pt x="1910904" y="1303321"/>
                  </a:lnTo>
                  <a:lnTo>
                    <a:pt x="1957527" y="1304551"/>
                  </a:lnTo>
                  <a:lnTo>
                    <a:pt x="2001645" y="1305097"/>
                  </a:lnTo>
                  <a:lnTo>
                    <a:pt x="2047769" y="1305340"/>
                  </a:lnTo>
                  <a:lnTo>
                    <a:pt x="2095565" y="1304278"/>
                  </a:lnTo>
                  <a:lnTo>
                    <a:pt x="2144103" y="1299906"/>
                  </a:lnTo>
                  <a:lnTo>
                    <a:pt x="2189853" y="1297184"/>
                  </a:lnTo>
                  <a:lnTo>
                    <a:pt x="2234752" y="1295973"/>
                  </a:lnTo>
                  <a:lnTo>
                    <a:pt x="2282004" y="1295435"/>
                  </a:lnTo>
                  <a:lnTo>
                    <a:pt x="2330301" y="1295196"/>
                  </a:lnTo>
                  <a:lnTo>
                    <a:pt x="2377893" y="1293920"/>
                  </a:lnTo>
                  <a:lnTo>
                    <a:pt x="2422441" y="1289454"/>
                  </a:lnTo>
                  <a:lnTo>
                    <a:pt x="2468756" y="1286689"/>
                  </a:lnTo>
                  <a:lnTo>
                    <a:pt x="2515466" y="1284290"/>
                  </a:lnTo>
                  <a:lnTo>
                    <a:pt x="2559624" y="1279325"/>
                  </a:lnTo>
                  <a:lnTo>
                    <a:pt x="2602646" y="1273219"/>
                  </a:lnTo>
                  <a:lnTo>
                    <a:pt x="2645163" y="1266605"/>
                  </a:lnTo>
                  <a:lnTo>
                    <a:pt x="2708562" y="1257475"/>
                  </a:lnTo>
                  <a:lnTo>
                    <a:pt x="2770631" y="1253079"/>
                  </a:lnTo>
                  <a:lnTo>
                    <a:pt x="2826585" y="1244888"/>
                  </a:lnTo>
                  <a:lnTo>
                    <a:pt x="2880209" y="1235052"/>
                  </a:lnTo>
                  <a:lnTo>
                    <a:pt x="2931974" y="1223559"/>
                  </a:lnTo>
                  <a:lnTo>
                    <a:pt x="2991978" y="1202427"/>
                  </a:lnTo>
                  <a:lnTo>
                    <a:pt x="3048891" y="1181052"/>
                  </a:lnTo>
                  <a:lnTo>
                    <a:pt x="3104024" y="1155470"/>
                  </a:lnTo>
                  <a:lnTo>
                    <a:pt x="3166351" y="1128553"/>
                  </a:lnTo>
                  <a:lnTo>
                    <a:pt x="3226942" y="1103099"/>
                  </a:lnTo>
                  <a:lnTo>
                    <a:pt x="3285483" y="1077318"/>
                  </a:lnTo>
                  <a:lnTo>
                    <a:pt x="3347315" y="1031260"/>
                  </a:lnTo>
                  <a:lnTo>
                    <a:pt x="3388567" y="987991"/>
                  </a:lnTo>
                  <a:lnTo>
                    <a:pt x="3410281" y="957594"/>
                  </a:lnTo>
                  <a:lnTo>
                    <a:pt x="3415114" y="933695"/>
                  </a:lnTo>
                  <a:lnTo>
                    <a:pt x="3408685" y="874635"/>
                  </a:lnTo>
                  <a:lnTo>
                    <a:pt x="3394979" y="824625"/>
                  </a:lnTo>
                  <a:lnTo>
                    <a:pt x="3357472" y="767801"/>
                  </a:lnTo>
                  <a:lnTo>
                    <a:pt x="3314592" y="705341"/>
                  </a:lnTo>
                  <a:lnTo>
                    <a:pt x="3260457" y="652758"/>
                  </a:lnTo>
                  <a:lnTo>
                    <a:pt x="3200946" y="600123"/>
                  </a:lnTo>
                  <a:lnTo>
                    <a:pt x="3146841" y="558010"/>
                  </a:lnTo>
                  <a:lnTo>
                    <a:pt x="3089923" y="515897"/>
                  </a:lnTo>
                  <a:lnTo>
                    <a:pt x="3026688" y="476902"/>
                  </a:lnTo>
                  <a:lnTo>
                    <a:pt x="2963201" y="440734"/>
                  </a:lnTo>
                  <a:lnTo>
                    <a:pt x="2911720" y="410178"/>
                  </a:lnTo>
                  <a:lnTo>
                    <a:pt x="2859421" y="384487"/>
                  </a:lnTo>
                  <a:lnTo>
                    <a:pt x="2801292" y="356468"/>
                  </a:lnTo>
                  <a:lnTo>
                    <a:pt x="2739615" y="331528"/>
                  </a:lnTo>
                  <a:lnTo>
                    <a:pt x="2676886" y="303731"/>
                  </a:lnTo>
                  <a:lnTo>
                    <a:pt x="2613846" y="278858"/>
                  </a:lnTo>
                  <a:lnTo>
                    <a:pt x="2550714" y="251081"/>
                  </a:lnTo>
                  <a:lnTo>
                    <a:pt x="2505490" y="234034"/>
                  </a:lnTo>
                  <a:lnTo>
                    <a:pt x="2458093" y="217489"/>
                  </a:lnTo>
                  <a:lnTo>
                    <a:pt x="2409733" y="198437"/>
                  </a:lnTo>
                  <a:lnTo>
                    <a:pt x="2360943" y="178272"/>
                  </a:lnTo>
                  <a:lnTo>
                    <a:pt x="2310792" y="158781"/>
                  </a:lnTo>
                  <a:lnTo>
                    <a:pt x="2257308" y="142319"/>
                  </a:lnTo>
                  <a:lnTo>
                    <a:pt x="2199222" y="124084"/>
                  </a:lnTo>
                  <a:lnTo>
                    <a:pt x="2138311" y="105451"/>
                  </a:lnTo>
                  <a:lnTo>
                    <a:pt x="2076144" y="89371"/>
                  </a:lnTo>
                  <a:lnTo>
                    <a:pt x="2013420" y="74426"/>
                  </a:lnTo>
                  <a:lnTo>
                    <a:pt x="1950447" y="59984"/>
                  </a:lnTo>
                  <a:lnTo>
                    <a:pt x="1887364" y="45767"/>
                  </a:lnTo>
                  <a:lnTo>
                    <a:pt x="1853463" y="39870"/>
                  </a:lnTo>
                  <a:lnTo>
                    <a:pt x="1817993" y="34769"/>
                  </a:lnTo>
                  <a:lnTo>
                    <a:pt x="1781479" y="30198"/>
                  </a:lnTo>
                  <a:lnTo>
                    <a:pt x="1745438" y="24811"/>
                  </a:lnTo>
                  <a:lnTo>
                    <a:pt x="1709712" y="18880"/>
                  </a:lnTo>
                  <a:lnTo>
                    <a:pt x="1674196" y="12587"/>
                  </a:lnTo>
                  <a:lnTo>
                    <a:pt x="1637651" y="8391"/>
                  </a:lnTo>
                  <a:lnTo>
                    <a:pt x="1600420" y="5594"/>
                  </a:lnTo>
                  <a:lnTo>
                    <a:pt x="1562730" y="3729"/>
                  </a:lnTo>
                  <a:lnTo>
                    <a:pt x="1525906" y="2486"/>
                  </a:lnTo>
                  <a:lnTo>
                    <a:pt x="1489658" y="1657"/>
                  </a:lnTo>
                  <a:lnTo>
                    <a:pt x="1453794" y="1105"/>
                  </a:lnTo>
                  <a:lnTo>
                    <a:pt x="1414677" y="737"/>
                  </a:lnTo>
                  <a:lnTo>
                    <a:pt x="1373391" y="491"/>
                  </a:lnTo>
                  <a:lnTo>
                    <a:pt x="1330660" y="327"/>
                  </a:lnTo>
                  <a:lnTo>
                    <a:pt x="1283180" y="145"/>
                  </a:lnTo>
                  <a:lnTo>
                    <a:pt x="124519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73740" y="221098"/>
            <a:ext cx="3727090" cy="540073"/>
            <a:chOff x="273740" y="221098"/>
            <a:chExt cx="3727090" cy="540073"/>
          </a:xfrm>
        </p:grpSpPr>
        <p:sp>
          <p:nvSpPr>
            <p:cNvPr id="2" name="Freeform 1"/>
            <p:cNvSpPr/>
            <p:nvPr/>
          </p:nvSpPr>
          <p:spPr>
            <a:xfrm>
              <a:off x="389554" y="284269"/>
              <a:ext cx="63172" cy="305327"/>
            </a:xfrm>
            <a:custGeom>
              <a:avLst/>
              <a:gdLst/>
              <a:ahLst/>
              <a:cxnLst/>
              <a:rect l="0" t="0" r="0" b="0"/>
              <a:pathLst>
                <a:path w="63172" h="305327">
                  <a:moveTo>
                    <a:pt x="63171" y="305326"/>
                  </a:moveTo>
                  <a:lnTo>
                    <a:pt x="51993" y="288559"/>
                  </a:lnTo>
                  <a:lnTo>
                    <a:pt x="40295" y="226761"/>
                  </a:lnTo>
                  <a:lnTo>
                    <a:pt x="33306" y="166065"/>
                  </a:lnTo>
                  <a:lnTo>
                    <a:pt x="20359" y="106357"/>
                  </a:lnTo>
                  <a:lnTo>
                    <a:pt x="10653" y="455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3740" y="221098"/>
              <a:ext cx="334634" cy="421141"/>
            </a:xfrm>
            <a:custGeom>
              <a:avLst/>
              <a:gdLst/>
              <a:ahLst/>
              <a:cxnLst/>
              <a:rect l="0" t="0" r="0" b="0"/>
              <a:pathLst>
                <a:path w="334634" h="421141">
                  <a:moveTo>
                    <a:pt x="0" y="0"/>
                  </a:moveTo>
                  <a:lnTo>
                    <a:pt x="54145" y="0"/>
                  </a:lnTo>
                  <a:lnTo>
                    <a:pt x="103502" y="5589"/>
                  </a:lnTo>
                  <a:lnTo>
                    <a:pt x="155453" y="19128"/>
                  </a:lnTo>
                  <a:lnTo>
                    <a:pt x="207655" y="43119"/>
                  </a:lnTo>
                  <a:lnTo>
                    <a:pt x="261659" y="78511"/>
                  </a:lnTo>
                  <a:lnTo>
                    <a:pt x="301151" y="126976"/>
                  </a:lnTo>
                  <a:lnTo>
                    <a:pt x="325372" y="182187"/>
                  </a:lnTo>
                  <a:lnTo>
                    <a:pt x="334633" y="235769"/>
                  </a:lnTo>
                  <a:lnTo>
                    <a:pt x="330648" y="277438"/>
                  </a:lnTo>
                  <a:lnTo>
                    <a:pt x="310415" y="325034"/>
                  </a:lnTo>
                  <a:lnTo>
                    <a:pt x="276997" y="373259"/>
                  </a:lnTo>
                  <a:lnTo>
                    <a:pt x="244940" y="395905"/>
                  </a:lnTo>
                  <a:lnTo>
                    <a:pt x="205806" y="411843"/>
                  </a:lnTo>
                  <a:lnTo>
                    <a:pt x="144595" y="419303"/>
                  </a:lnTo>
                  <a:lnTo>
                    <a:pt x="94757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57189" y="489250"/>
              <a:ext cx="167077" cy="145697"/>
            </a:xfrm>
            <a:custGeom>
              <a:avLst/>
              <a:gdLst/>
              <a:ahLst/>
              <a:cxnLst/>
              <a:rect l="0" t="0" r="0" b="0"/>
              <a:pathLst>
                <a:path w="167077" h="145697">
                  <a:moveTo>
                    <a:pt x="111391" y="5589"/>
                  </a:moveTo>
                  <a:lnTo>
                    <a:pt x="94623" y="0"/>
                  </a:lnTo>
                  <a:lnTo>
                    <a:pt x="61839" y="2113"/>
                  </a:lnTo>
                  <a:lnTo>
                    <a:pt x="42185" y="10283"/>
                  </a:lnTo>
                  <a:lnTo>
                    <a:pt x="25650" y="22883"/>
                  </a:lnTo>
                  <a:lnTo>
                    <a:pt x="10503" y="40181"/>
                  </a:lnTo>
                  <a:lnTo>
                    <a:pt x="2211" y="62687"/>
                  </a:lnTo>
                  <a:lnTo>
                    <a:pt x="0" y="75240"/>
                  </a:lnTo>
                  <a:lnTo>
                    <a:pt x="3782" y="95427"/>
                  </a:lnTo>
                  <a:lnTo>
                    <a:pt x="19065" y="119945"/>
                  </a:lnTo>
                  <a:lnTo>
                    <a:pt x="32923" y="133623"/>
                  </a:lnTo>
                  <a:lnTo>
                    <a:pt x="50780" y="143601"/>
                  </a:lnTo>
                  <a:lnTo>
                    <a:pt x="73534" y="145696"/>
                  </a:lnTo>
                  <a:lnTo>
                    <a:pt x="120681" y="137510"/>
                  </a:lnTo>
                  <a:lnTo>
                    <a:pt x="147549" y="122405"/>
                  </a:lnTo>
                  <a:lnTo>
                    <a:pt x="159826" y="106640"/>
                  </a:lnTo>
                  <a:lnTo>
                    <a:pt x="164738" y="97523"/>
                  </a:lnTo>
                  <a:lnTo>
                    <a:pt x="167076" y="78034"/>
                  </a:lnTo>
                  <a:lnTo>
                    <a:pt x="163046" y="57674"/>
                  </a:lnTo>
                  <a:lnTo>
                    <a:pt x="153456" y="36927"/>
                  </a:lnTo>
                  <a:lnTo>
                    <a:pt x="141395" y="22246"/>
                  </a:lnTo>
                  <a:lnTo>
                    <a:pt x="121919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52808" y="294797"/>
              <a:ext cx="52643" cy="347442"/>
            </a:xfrm>
            <a:custGeom>
              <a:avLst/>
              <a:gdLst/>
              <a:ahLst/>
              <a:cxnLst/>
              <a:rect l="0" t="0" r="0" b="0"/>
              <a:pathLst>
                <a:path w="52643" h="347442">
                  <a:moveTo>
                    <a:pt x="0" y="0"/>
                  </a:moveTo>
                  <a:lnTo>
                    <a:pt x="0" y="52051"/>
                  </a:lnTo>
                  <a:lnTo>
                    <a:pt x="3119" y="101990"/>
                  </a:lnTo>
                  <a:lnTo>
                    <a:pt x="11453" y="149543"/>
                  </a:lnTo>
                  <a:lnTo>
                    <a:pt x="24749" y="212424"/>
                  </a:lnTo>
                  <a:lnTo>
                    <a:pt x="37470" y="269905"/>
                  </a:lnTo>
                  <a:lnTo>
                    <a:pt x="44316" y="320080"/>
                  </a:lnTo>
                  <a:lnTo>
                    <a:pt x="52642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89678" y="470450"/>
              <a:ext cx="118495" cy="290721"/>
            </a:xfrm>
            <a:custGeom>
              <a:avLst/>
              <a:gdLst/>
              <a:ahLst/>
              <a:cxnLst/>
              <a:rect l="0" t="0" r="0" b="0"/>
              <a:pathLst>
                <a:path w="118495" h="290721">
                  <a:moveTo>
                    <a:pt x="0" y="87560"/>
                  </a:moveTo>
                  <a:lnTo>
                    <a:pt x="16789" y="149840"/>
                  </a:lnTo>
                  <a:lnTo>
                    <a:pt x="23334" y="203891"/>
                  </a:lnTo>
                  <a:lnTo>
                    <a:pt x="38905" y="265226"/>
                  </a:lnTo>
                  <a:lnTo>
                    <a:pt x="46882" y="290720"/>
                  </a:lnTo>
                  <a:lnTo>
                    <a:pt x="35451" y="252347"/>
                  </a:lnTo>
                  <a:lnTo>
                    <a:pt x="29230" y="201955"/>
                  </a:lnTo>
                  <a:lnTo>
                    <a:pt x="22672" y="141352"/>
                  </a:lnTo>
                  <a:lnTo>
                    <a:pt x="15310" y="87527"/>
                  </a:lnTo>
                  <a:lnTo>
                    <a:pt x="22695" y="29235"/>
                  </a:lnTo>
                  <a:lnTo>
                    <a:pt x="25659" y="17091"/>
                  </a:lnTo>
                  <a:lnTo>
                    <a:pt x="32314" y="8995"/>
                  </a:lnTo>
                  <a:lnTo>
                    <a:pt x="52186" y="0"/>
                  </a:lnTo>
                  <a:lnTo>
                    <a:pt x="73497" y="2241"/>
                  </a:lnTo>
                  <a:lnTo>
                    <a:pt x="84093" y="6114"/>
                  </a:lnTo>
                  <a:lnTo>
                    <a:pt x="98986" y="19776"/>
                  </a:lnTo>
                  <a:lnTo>
                    <a:pt x="118079" y="57143"/>
                  </a:lnTo>
                  <a:lnTo>
                    <a:pt x="118494" y="67282"/>
                  </a:lnTo>
                  <a:lnTo>
                    <a:pt x="112716" y="87906"/>
                  </a:lnTo>
                  <a:lnTo>
                    <a:pt x="99229" y="102532"/>
                  </a:lnTo>
                  <a:lnTo>
                    <a:pt x="81537" y="111761"/>
                  </a:lnTo>
                  <a:lnTo>
                    <a:pt x="42114" y="1191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68663" y="273740"/>
              <a:ext cx="168457" cy="315856"/>
            </a:xfrm>
            <a:custGeom>
              <a:avLst/>
              <a:gdLst/>
              <a:ahLst/>
              <a:cxnLst/>
              <a:rect l="0" t="0" r="0" b="0"/>
              <a:pathLst>
                <a:path w="168457" h="315856">
                  <a:moveTo>
                    <a:pt x="0" y="0"/>
                  </a:moveTo>
                  <a:lnTo>
                    <a:pt x="11453" y="54145"/>
                  </a:lnTo>
                  <a:lnTo>
                    <a:pt x="24749" y="114681"/>
                  </a:lnTo>
                  <a:lnTo>
                    <a:pt x="37471" y="174558"/>
                  </a:lnTo>
                  <a:lnTo>
                    <a:pt x="44316" y="231446"/>
                  </a:lnTo>
                  <a:lnTo>
                    <a:pt x="56587" y="287744"/>
                  </a:lnTo>
                  <a:lnTo>
                    <a:pt x="58781" y="291265"/>
                  </a:lnTo>
                  <a:lnTo>
                    <a:pt x="60245" y="287763"/>
                  </a:lnTo>
                  <a:lnTo>
                    <a:pt x="68182" y="245706"/>
                  </a:lnTo>
                  <a:lnTo>
                    <a:pt x="73531" y="236334"/>
                  </a:lnTo>
                  <a:lnTo>
                    <a:pt x="88832" y="222801"/>
                  </a:lnTo>
                  <a:lnTo>
                    <a:pt x="97826" y="219894"/>
                  </a:lnTo>
                  <a:lnTo>
                    <a:pt x="117177" y="219783"/>
                  </a:lnTo>
                  <a:lnTo>
                    <a:pt x="134357" y="229873"/>
                  </a:lnTo>
                  <a:lnTo>
                    <a:pt x="148621" y="246055"/>
                  </a:lnTo>
                  <a:lnTo>
                    <a:pt x="162059" y="274897"/>
                  </a:lnTo>
                  <a:lnTo>
                    <a:pt x="16845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15758" y="505367"/>
              <a:ext cx="16118" cy="94758"/>
            </a:xfrm>
            <a:custGeom>
              <a:avLst/>
              <a:gdLst/>
              <a:ahLst/>
              <a:cxnLst/>
              <a:rect l="0" t="0" r="0" b="0"/>
              <a:pathLst>
                <a:path w="16118" h="94758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6117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10818" y="38955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73989" y="463253"/>
              <a:ext cx="157929" cy="139244"/>
            </a:xfrm>
            <a:custGeom>
              <a:avLst/>
              <a:gdLst/>
              <a:ahLst/>
              <a:cxnLst/>
              <a:rect l="0" t="0" r="0" b="0"/>
              <a:pathLst>
                <a:path w="157929" h="139244">
                  <a:moveTo>
                    <a:pt x="0" y="0"/>
                  </a:moveTo>
                  <a:lnTo>
                    <a:pt x="27511" y="53875"/>
                  </a:lnTo>
                  <a:lnTo>
                    <a:pt x="49084" y="115922"/>
                  </a:lnTo>
                  <a:lnTo>
                    <a:pt x="57307" y="139243"/>
                  </a:lnTo>
                  <a:lnTo>
                    <a:pt x="44801" y="86035"/>
                  </a:lnTo>
                  <a:lnTo>
                    <a:pt x="37191" y="52008"/>
                  </a:lnTo>
                  <a:lnTo>
                    <a:pt x="39146" y="26235"/>
                  </a:lnTo>
                  <a:lnTo>
                    <a:pt x="45985" y="18660"/>
                  </a:lnTo>
                  <a:lnTo>
                    <a:pt x="56393" y="14780"/>
                  </a:lnTo>
                  <a:lnTo>
                    <a:pt x="69181" y="13363"/>
                  </a:lnTo>
                  <a:lnTo>
                    <a:pt x="89629" y="18027"/>
                  </a:lnTo>
                  <a:lnTo>
                    <a:pt x="121820" y="40086"/>
                  </a:lnTo>
                  <a:lnTo>
                    <a:pt x="138000" y="65690"/>
                  </a:lnTo>
                  <a:lnTo>
                    <a:pt x="1579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96339" y="468193"/>
              <a:ext cx="136305" cy="145718"/>
            </a:xfrm>
            <a:custGeom>
              <a:avLst/>
              <a:gdLst/>
              <a:ahLst/>
              <a:cxnLst/>
              <a:rect l="0" t="0" r="0" b="0"/>
              <a:pathLst>
                <a:path w="136305" h="145718">
                  <a:moveTo>
                    <a:pt x="114562" y="5589"/>
                  </a:moveTo>
                  <a:lnTo>
                    <a:pt x="97795" y="0"/>
                  </a:lnTo>
                  <a:lnTo>
                    <a:pt x="80204" y="375"/>
                  </a:lnTo>
                  <a:lnTo>
                    <a:pt x="19562" y="16584"/>
                  </a:lnTo>
                  <a:lnTo>
                    <a:pt x="9115" y="19938"/>
                  </a:lnTo>
                  <a:lnTo>
                    <a:pt x="3320" y="25683"/>
                  </a:lnTo>
                  <a:lnTo>
                    <a:pt x="626" y="33023"/>
                  </a:lnTo>
                  <a:lnTo>
                    <a:pt x="0" y="41426"/>
                  </a:lnTo>
                  <a:lnTo>
                    <a:pt x="3093" y="48198"/>
                  </a:lnTo>
                  <a:lnTo>
                    <a:pt x="15887" y="58841"/>
                  </a:lnTo>
                  <a:lnTo>
                    <a:pt x="71123" y="70573"/>
                  </a:lnTo>
                  <a:lnTo>
                    <a:pt x="114300" y="83156"/>
                  </a:lnTo>
                  <a:lnTo>
                    <a:pt x="122576" y="88886"/>
                  </a:lnTo>
                  <a:lnTo>
                    <a:pt x="134892" y="104611"/>
                  </a:lnTo>
                  <a:lnTo>
                    <a:pt x="136304" y="112548"/>
                  </a:lnTo>
                  <a:lnTo>
                    <a:pt x="134906" y="120179"/>
                  </a:lnTo>
                  <a:lnTo>
                    <a:pt x="131634" y="127606"/>
                  </a:lnTo>
                  <a:lnTo>
                    <a:pt x="115521" y="138977"/>
                  </a:lnTo>
                  <a:lnTo>
                    <a:pt x="104673" y="143647"/>
                  </a:lnTo>
                  <a:lnTo>
                    <a:pt x="83261" y="145717"/>
                  </a:lnTo>
                  <a:lnTo>
                    <a:pt x="30334" y="1424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18533" y="399805"/>
              <a:ext cx="145094" cy="207372"/>
            </a:xfrm>
            <a:custGeom>
              <a:avLst/>
              <a:gdLst/>
              <a:ahLst/>
              <a:cxnLst/>
              <a:rect l="0" t="0" r="0" b="0"/>
              <a:pathLst>
                <a:path w="145094" h="207372">
                  <a:moveTo>
                    <a:pt x="113508" y="52920"/>
                  </a:moveTo>
                  <a:lnTo>
                    <a:pt x="107919" y="30563"/>
                  </a:lnTo>
                  <a:lnTo>
                    <a:pt x="95816" y="13348"/>
                  </a:lnTo>
                  <a:lnTo>
                    <a:pt x="87675" y="5482"/>
                  </a:lnTo>
                  <a:lnTo>
                    <a:pt x="78739" y="1407"/>
                  </a:lnTo>
                  <a:lnTo>
                    <a:pt x="59451" y="0"/>
                  </a:lnTo>
                  <a:lnTo>
                    <a:pt x="42299" y="6393"/>
                  </a:lnTo>
                  <a:lnTo>
                    <a:pt x="34450" y="11373"/>
                  </a:lnTo>
                  <a:lnTo>
                    <a:pt x="22609" y="26266"/>
                  </a:lnTo>
                  <a:lnTo>
                    <a:pt x="5476" y="64423"/>
                  </a:lnTo>
                  <a:lnTo>
                    <a:pt x="0" y="100912"/>
                  </a:lnTo>
                  <a:lnTo>
                    <a:pt x="3967" y="141359"/>
                  </a:lnTo>
                  <a:lnTo>
                    <a:pt x="18140" y="177390"/>
                  </a:lnTo>
                  <a:lnTo>
                    <a:pt x="33688" y="193248"/>
                  </a:lnTo>
                  <a:lnTo>
                    <a:pt x="42747" y="199114"/>
                  </a:lnTo>
                  <a:lnTo>
                    <a:pt x="77854" y="207371"/>
                  </a:lnTo>
                  <a:lnTo>
                    <a:pt x="101171" y="203063"/>
                  </a:lnTo>
                  <a:lnTo>
                    <a:pt x="145093" y="1792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33416" y="422277"/>
              <a:ext cx="203952" cy="154955"/>
            </a:xfrm>
            <a:custGeom>
              <a:avLst/>
              <a:gdLst/>
              <a:ahLst/>
              <a:cxnLst/>
              <a:rect l="0" t="0" r="0" b="0"/>
              <a:pathLst>
                <a:path w="203952" h="154955">
                  <a:moveTo>
                    <a:pt x="98666" y="83090"/>
                  </a:moveTo>
                  <a:lnTo>
                    <a:pt x="104256" y="66323"/>
                  </a:lnTo>
                  <a:lnTo>
                    <a:pt x="103880" y="48732"/>
                  </a:lnTo>
                  <a:lnTo>
                    <a:pt x="98644" y="29215"/>
                  </a:lnTo>
                  <a:lnTo>
                    <a:pt x="88518" y="8843"/>
                  </a:lnTo>
                  <a:lnTo>
                    <a:pt x="81372" y="3177"/>
                  </a:lnTo>
                  <a:lnTo>
                    <a:pt x="73099" y="569"/>
                  </a:lnTo>
                  <a:lnTo>
                    <a:pt x="64074" y="0"/>
                  </a:lnTo>
                  <a:lnTo>
                    <a:pt x="44688" y="5607"/>
                  </a:lnTo>
                  <a:lnTo>
                    <a:pt x="34605" y="10378"/>
                  </a:lnTo>
                  <a:lnTo>
                    <a:pt x="20282" y="25037"/>
                  </a:lnTo>
                  <a:lnTo>
                    <a:pt x="5642" y="56141"/>
                  </a:lnTo>
                  <a:lnTo>
                    <a:pt x="0" y="81641"/>
                  </a:lnTo>
                  <a:lnTo>
                    <a:pt x="1393" y="108573"/>
                  </a:lnTo>
                  <a:lnTo>
                    <a:pt x="14343" y="144453"/>
                  </a:lnTo>
                  <a:lnTo>
                    <a:pt x="22563" y="150905"/>
                  </a:lnTo>
                  <a:lnTo>
                    <a:pt x="44176" y="154954"/>
                  </a:lnTo>
                  <a:lnTo>
                    <a:pt x="63140" y="149735"/>
                  </a:lnTo>
                  <a:lnTo>
                    <a:pt x="71473" y="145068"/>
                  </a:lnTo>
                  <a:lnTo>
                    <a:pt x="83851" y="124284"/>
                  </a:lnTo>
                  <a:lnTo>
                    <a:pt x="94277" y="82818"/>
                  </a:lnTo>
                  <a:lnTo>
                    <a:pt x="95740" y="68871"/>
                  </a:lnTo>
                  <a:lnTo>
                    <a:pt x="97885" y="64252"/>
                  </a:lnTo>
                  <a:lnTo>
                    <a:pt x="100485" y="65852"/>
                  </a:lnTo>
                  <a:lnTo>
                    <a:pt x="131336" y="112816"/>
                  </a:lnTo>
                  <a:lnTo>
                    <a:pt x="137994" y="120455"/>
                  </a:lnTo>
                  <a:lnTo>
                    <a:pt x="147111" y="124378"/>
                  </a:lnTo>
                  <a:lnTo>
                    <a:pt x="169721" y="125617"/>
                  </a:lnTo>
                  <a:lnTo>
                    <a:pt x="186008" y="122268"/>
                  </a:lnTo>
                  <a:lnTo>
                    <a:pt x="203951" y="1146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47896" y="410545"/>
              <a:ext cx="178985" cy="157994"/>
            </a:xfrm>
            <a:custGeom>
              <a:avLst/>
              <a:gdLst/>
              <a:ahLst/>
              <a:cxnLst/>
              <a:rect l="0" t="0" r="0" b="0"/>
              <a:pathLst>
                <a:path w="178985" h="157994">
                  <a:moveTo>
                    <a:pt x="0" y="21123"/>
                  </a:moveTo>
                  <a:lnTo>
                    <a:pt x="8333" y="70054"/>
                  </a:lnTo>
                  <a:lnTo>
                    <a:pt x="16305" y="128042"/>
                  </a:lnTo>
                  <a:lnTo>
                    <a:pt x="15549" y="127497"/>
                  </a:lnTo>
                  <a:lnTo>
                    <a:pt x="5931" y="101407"/>
                  </a:lnTo>
                  <a:lnTo>
                    <a:pt x="7347" y="67008"/>
                  </a:lnTo>
                  <a:lnTo>
                    <a:pt x="20764" y="32769"/>
                  </a:lnTo>
                  <a:lnTo>
                    <a:pt x="39558" y="5986"/>
                  </a:lnTo>
                  <a:lnTo>
                    <a:pt x="49768" y="1673"/>
                  </a:lnTo>
                  <a:lnTo>
                    <a:pt x="76711" y="0"/>
                  </a:lnTo>
                  <a:lnTo>
                    <a:pt x="88576" y="3532"/>
                  </a:lnTo>
                  <a:lnTo>
                    <a:pt x="107997" y="16814"/>
                  </a:lnTo>
                  <a:lnTo>
                    <a:pt x="144975" y="74311"/>
                  </a:lnTo>
                  <a:lnTo>
                    <a:pt x="171444" y="136984"/>
                  </a:lnTo>
                  <a:lnTo>
                    <a:pt x="178984" y="1579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32207" y="354706"/>
              <a:ext cx="139291" cy="221121"/>
            </a:xfrm>
            <a:custGeom>
              <a:avLst/>
              <a:gdLst/>
              <a:ahLst/>
              <a:cxnLst/>
              <a:rect l="0" t="0" r="0" b="0"/>
              <a:pathLst>
                <a:path w="139291" h="221121">
                  <a:moveTo>
                    <a:pt x="105285" y="34848"/>
                  </a:moveTo>
                  <a:lnTo>
                    <a:pt x="99696" y="18080"/>
                  </a:lnTo>
                  <a:lnTo>
                    <a:pt x="87593" y="6729"/>
                  </a:lnTo>
                  <a:lnTo>
                    <a:pt x="79452" y="2064"/>
                  </a:lnTo>
                  <a:lnTo>
                    <a:pt x="61048" y="0"/>
                  </a:lnTo>
                  <a:lnTo>
                    <a:pt x="42340" y="4152"/>
                  </a:lnTo>
                  <a:lnTo>
                    <a:pt x="26227" y="13796"/>
                  </a:lnTo>
                  <a:lnTo>
                    <a:pt x="14386" y="32121"/>
                  </a:lnTo>
                  <a:lnTo>
                    <a:pt x="7564" y="54693"/>
                  </a:lnTo>
                  <a:lnTo>
                    <a:pt x="8431" y="76423"/>
                  </a:lnTo>
                  <a:lnTo>
                    <a:pt x="15835" y="94660"/>
                  </a:lnTo>
                  <a:lnTo>
                    <a:pt x="21085" y="102799"/>
                  </a:lnTo>
                  <a:lnTo>
                    <a:pt x="29265" y="108224"/>
                  </a:lnTo>
                  <a:lnTo>
                    <a:pt x="83691" y="123236"/>
                  </a:lnTo>
                  <a:lnTo>
                    <a:pt x="115654" y="138896"/>
                  </a:lnTo>
                  <a:lnTo>
                    <a:pt x="130561" y="154791"/>
                  </a:lnTo>
                  <a:lnTo>
                    <a:pt x="136174" y="163943"/>
                  </a:lnTo>
                  <a:lnTo>
                    <a:pt x="139290" y="183470"/>
                  </a:lnTo>
                  <a:lnTo>
                    <a:pt x="138484" y="193591"/>
                  </a:lnTo>
                  <a:lnTo>
                    <a:pt x="134436" y="201508"/>
                  </a:lnTo>
                  <a:lnTo>
                    <a:pt x="120581" y="213424"/>
                  </a:lnTo>
                  <a:lnTo>
                    <a:pt x="81871" y="221120"/>
                  </a:lnTo>
                  <a:lnTo>
                    <a:pt x="44535" y="217812"/>
                  </a:lnTo>
                  <a:lnTo>
                    <a:pt x="0" y="2033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34444" y="431668"/>
              <a:ext cx="250489" cy="127160"/>
            </a:xfrm>
            <a:custGeom>
              <a:avLst/>
              <a:gdLst/>
              <a:ahLst/>
              <a:cxnLst/>
              <a:rect l="0" t="0" r="0" b="0"/>
              <a:pathLst>
                <a:path w="250489" h="127160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3827" y="88901"/>
                  </a:lnTo>
                  <a:lnTo>
                    <a:pt x="15689" y="110092"/>
                  </a:lnTo>
                  <a:lnTo>
                    <a:pt x="23766" y="119018"/>
                  </a:lnTo>
                  <a:lnTo>
                    <a:pt x="33829" y="123799"/>
                  </a:lnTo>
                  <a:lnTo>
                    <a:pt x="57489" y="125992"/>
                  </a:lnTo>
                  <a:lnTo>
                    <a:pt x="68010" y="122599"/>
                  </a:lnTo>
                  <a:lnTo>
                    <a:pt x="85938" y="109470"/>
                  </a:lnTo>
                  <a:lnTo>
                    <a:pt x="95467" y="88818"/>
                  </a:lnTo>
                  <a:lnTo>
                    <a:pt x="98008" y="76759"/>
                  </a:lnTo>
                  <a:lnTo>
                    <a:pt x="102041" y="73400"/>
                  </a:lnTo>
                  <a:lnTo>
                    <a:pt x="107070" y="75839"/>
                  </a:lnTo>
                  <a:lnTo>
                    <a:pt x="152455" y="122958"/>
                  </a:lnTo>
                  <a:lnTo>
                    <a:pt x="160566" y="126425"/>
                  </a:lnTo>
                  <a:lnTo>
                    <a:pt x="178937" y="127159"/>
                  </a:lnTo>
                  <a:lnTo>
                    <a:pt x="209011" y="115406"/>
                  </a:lnTo>
                  <a:lnTo>
                    <a:pt x="223475" y="100424"/>
                  </a:lnTo>
                  <a:lnTo>
                    <a:pt x="242293" y="62211"/>
                  </a:lnTo>
                  <a:lnTo>
                    <a:pt x="2504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90217" y="473782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20" y="42692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79689" y="3369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16559" y="421964"/>
              <a:ext cx="284271" cy="146575"/>
            </a:xfrm>
            <a:custGeom>
              <a:avLst/>
              <a:gdLst/>
              <a:ahLst/>
              <a:cxnLst/>
              <a:rect l="0" t="0" r="0" b="0"/>
              <a:pathLst>
                <a:path w="284271" h="146575">
                  <a:moveTo>
                    <a:pt x="0" y="72875"/>
                  </a:moveTo>
                  <a:lnTo>
                    <a:pt x="0" y="97138"/>
                  </a:lnTo>
                  <a:lnTo>
                    <a:pt x="2340" y="35934"/>
                  </a:lnTo>
                  <a:lnTo>
                    <a:pt x="11178" y="12003"/>
                  </a:lnTo>
                  <a:lnTo>
                    <a:pt x="17981" y="5387"/>
                  </a:lnTo>
                  <a:lnTo>
                    <a:pt x="26026" y="2147"/>
                  </a:lnTo>
                  <a:lnTo>
                    <a:pt x="34898" y="1156"/>
                  </a:lnTo>
                  <a:lnTo>
                    <a:pt x="43152" y="4006"/>
                  </a:lnTo>
                  <a:lnTo>
                    <a:pt x="58564" y="16530"/>
                  </a:lnTo>
                  <a:lnTo>
                    <a:pt x="80393" y="48901"/>
                  </a:lnTo>
                  <a:lnTo>
                    <a:pt x="87521" y="54553"/>
                  </a:lnTo>
                  <a:lnTo>
                    <a:pt x="94612" y="55981"/>
                  </a:lnTo>
                  <a:lnTo>
                    <a:pt x="101679" y="54593"/>
                  </a:lnTo>
                  <a:lnTo>
                    <a:pt x="107561" y="50159"/>
                  </a:lnTo>
                  <a:lnTo>
                    <a:pt x="134816" y="8099"/>
                  </a:lnTo>
                  <a:lnTo>
                    <a:pt x="143690" y="2785"/>
                  </a:lnTo>
                  <a:lnTo>
                    <a:pt x="166028" y="0"/>
                  </a:lnTo>
                  <a:lnTo>
                    <a:pt x="188434" y="5781"/>
                  </a:lnTo>
                  <a:lnTo>
                    <a:pt x="217659" y="22190"/>
                  </a:lnTo>
                  <a:lnTo>
                    <a:pt x="233608" y="37480"/>
                  </a:lnTo>
                  <a:lnTo>
                    <a:pt x="270030" y="98788"/>
                  </a:lnTo>
                  <a:lnTo>
                    <a:pt x="284270" y="146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339617" y="214684"/>
            <a:ext cx="1475385" cy="403361"/>
            <a:chOff x="4339617" y="214684"/>
            <a:chExt cx="1475385" cy="403361"/>
          </a:xfrm>
        </p:grpSpPr>
        <p:sp>
          <p:nvSpPr>
            <p:cNvPr id="21" name="Freeform 20"/>
            <p:cNvSpPr/>
            <p:nvPr/>
          </p:nvSpPr>
          <p:spPr>
            <a:xfrm>
              <a:off x="4339617" y="388923"/>
              <a:ext cx="187637" cy="200663"/>
            </a:xfrm>
            <a:custGeom>
              <a:avLst/>
              <a:gdLst/>
              <a:ahLst/>
              <a:cxnLst/>
              <a:rect l="0" t="0" r="0" b="0"/>
              <a:pathLst>
                <a:path w="187637" h="200663">
                  <a:moveTo>
                    <a:pt x="103409" y="74330"/>
                  </a:moveTo>
                  <a:lnTo>
                    <a:pt x="103409" y="51974"/>
                  </a:lnTo>
                  <a:lnTo>
                    <a:pt x="97169" y="34758"/>
                  </a:lnTo>
                  <a:lnTo>
                    <a:pt x="74100" y="4642"/>
                  </a:lnTo>
                  <a:lnTo>
                    <a:pt x="66322" y="966"/>
                  </a:lnTo>
                  <a:lnTo>
                    <a:pt x="48321" y="0"/>
                  </a:lnTo>
                  <a:lnTo>
                    <a:pt x="39778" y="3720"/>
                  </a:lnTo>
                  <a:lnTo>
                    <a:pt x="24045" y="17211"/>
                  </a:lnTo>
                  <a:lnTo>
                    <a:pt x="7624" y="50127"/>
                  </a:lnTo>
                  <a:lnTo>
                    <a:pt x="0" y="103171"/>
                  </a:lnTo>
                  <a:lnTo>
                    <a:pt x="1019" y="143577"/>
                  </a:lnTo>
                  <a:lnTo>
                    <a:pt x="15099" y="177126"/>
                  </a:lnTo>
                  <a:lnTo>
                    <a:pt x="27505" y="194497"/>
                  </a:lnTo>
                  <a:lnTo>
                    <a:pt x="35259" y="198895"/>
                  </a:lnTo>
                  <a:lnTo>
                    <a:pt x="53233" y="200662"/>
                  </a:lnTo>
                  <a:lnTo>
                    <a:pt x="69800" y="194429"/>
                  </a:lnTo>
                  <a:lnTo>
                    <a:pt x="77493" y="189491"/>
                  </a:lnTo>
                  <a:lnTo>
                    <a:pt x="89161" y="174646"/>
                  </a:lnTo>
                  <a:lnTo>
                    <a:pt x="106183" y="136520"/>
                  </a:lnTo>
                  <a:lnTo>
                    <a:pt x="113575" y="94977"/>
                  </a:lnTo>
                  <a:lnTo>
                    <a:pt x="116035" y="95114"/>
                  </a:lnTo>
                  <a:lnTo>
                    <a:pt x="121889" y="104624"/>
                  </a:lnTo>
                  <a:lnTo>
                    <a:pt x="138298" y="136206"/>
                  </a:lnTo>
                  <a:lnTo>
                    <a:pt x="151670" y="149794"/>
                  </a:lnTo>
                  <a:lnTo>
                    <a:pt x="187636" y="1690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37782" y="242155"/>
              <a:ext cx="171524" cy="308435"/>
            </a:xfrm>
            <a:custGeom>
              <a:avLst/>
              <a:gdLst/>
              <a:ahLst/>
              <a:cxnLst/>
              <a:rect l="0" t="0" r="0" b="0"/>
              <a:pathLst>
                <a:path w="171524" h="308435">
                  <a:moveTo>
                    <a:pt x="0" y="0"/>
                  </a:moveTo>
                  <a:lnTo>
                    <a:pt x="5589" y="58617"/>
                  </a:lnTo>
                  <a:lnTo>
                    <a:pt x="10723" y="113961"/>
                  </a:lnTo>
                  <a:lnTo>
                    <a:pt x="21789" y="176885"/>
                  </a:lnTo>
                  <a:lnTo>
                    <a:pt x="35240" y="240311"/>
                  </a:lnTo>
                  <a:lnTo>
                    <a:pt x="40756" y="291401"/>
                  </a:lnTo>
                  <a:lnTo>
                    <a:pt x="41209" y="290193"/>
                  </a:lnTo>
                  <a:lnTo>
                    <a:pt x="45154" y="229374"/>
                  </a:lnTo>
                  <a:lnTo>
                    <a:pt x="51654" y="204889"/>
                  </a:lnTo>
                  <a:lnTo>
                    <a:pt x="62342" y="186208"/>
                  </a:lnTo>
                  <a:lnTo>
                    <a:pt x="70807" y="181461"/>
                  </a:lnTo>
                  <a:lnTo>
                    <a:pt x="92691" y="179305"/>
                  </a:lnTo>
                  <a:lnTo>
                    <a:pt x="125730" y="184669"/>
                  </a:lnTo>
                  <a:lnTo>
                    <a:pt x="144008" y="196719"/>
                  </a:lnTo>
                  <a:lnTo>
                    <a:pt x="158760" y="213772"/>
                  </a:lnTo>
                  <a:lnTo>
                    <a:pt x="169216" y="233050"/>
                  </a:lnTo>
                  <a:lnTo>
                    <a:pt x="171523" y="253316"/>
                  </a:lnTo>
                  <a:lnTo>
                    <a:pt x="167480" y="272852"/>
                  </a:lnTo>
                  <a:lnTo>
                    <a:pt x="157884" y="289334"/>
                  </a:lnTo>
                  <a:lnTo>
                    <a:pt x="142700" y="301338"/>
                  </a:lnTo>
                  <a:lnTo>
                    <a:pt x="133738" y="306177"/>
                  </a:lnTo>
                  <a:lnTo>
                    <a:pt x="114422" y="308434"/>
                  </a:lnTo>
                  <a:lnTo>
                    <a:pt x="5264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97831" y="426079"/>
              <a:ext cx="131791" cy="128948"/>
            </a:xfrm>
            <a:custGeom>
              <a:avLst/>
              <a:gdLst/>
              <a:ahLst/>
              <a:cxnLst/>
              <a:rect l="0" t="0" r="0" b="0"/>
              <a:pathLst>
                <a:path w="131791" h="128948">
                  <a:moveTo>
                    <a:pt x="87392" y="5589"/>
                  </a:moveTo>
                  <a:lnTo>
                    <a:pt x="70624" y="0"/>
                  </a:lnTo>
                  <a:lnTo>
                    <a:pt x="53033" y="375"/>
                  </a:lnTo>
                  <a:lnTo>
                    <a:pt x="34687" y="5611"/>
                  </a:lnTo>
                  <a:lnTo>
                    <a:pt x="18733" y="15737"/>
                  </a:lnTo>
                  <a:lnTo>
                    <a:pt x="6964" y="31156"/>
                  </a:lnTo>
                  <a:lnTo>
                    <a:pt x="2188" y="40181"/>
                  </a:lnTo>
                  <a:lnTo>
                    <a:pt x="0" y="62687"/>
                  </a:lnTo>
                  <a:lnTo>
                    <a:pt x="4097" y="85948"/>
                  </a:lnTo>
                  <a:lnTo>
                    <a:pt x="13717" y="104085"/>
                  </a:lnTo>
                  <a:lnTo>
                    <a:pt x="28911" y="116825"/>
                  </a:lnTo>
                  <a:lnTo>
                    <a:pt x="48532" y="125217"/>
                  </a:lnTo>
                  <a:lnTo>
                    <a:pt x="72850" y="128947"/>
                  </a:lnTo>
                  <a:lnTo>
                    <a:pt x="96136" y="124366"/>
                  </a:lnTo>
                  <a:lnTo>
                    <a:pt x="107259" y="119868"/>
                  </a:lnTo>
                  <a:lnTo>
                    <a:pt x="122738" y="105513"/>
                  </a:lnTo>
                  <a:lnTo>
                    <a:pt x="128503" y="96771"/>
                  </a:lnTo>
                  <a:lnTo>
                    <a:pt x="131790" y="77700"/>
                  </a:lnTo>
                  <a:lnTo>
                    <a:pt x="131028" y="67701"/>
                  </a:lnTo>
                  <a:lnTo>
                    <a:pt x="123943" y="50352"/>
                  </a:lnTo>
                  <a:lnTo>
                    <a:pt x="112995" y="36012"/>
                  </a:lnTo>
                  <a:lnTo>
                    <a:pt x="87392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03367" y="431668"/>
              <a:ext cx="96209" cy="126848"/>
            </a:xfrm>
            <a:custGeom>
              <a:avLst/>
              <a:gdLst/>
              <a:ahLst/>
              <a:cxnLst/>
              <a:rect l="0" t="0" r="0" b="0"/>
              <a:pathLst>
                <a:path w="96209" h="126848">
                  <a:moveTo>
                    <a:pt x="29254" y="0"/>
                  </a:moveTo>
                  <a:lnTo>
                    <a:pt x="13613" y="17981"/>
                  </a:lnTo>
                  <a:lnTo>
                    <a:pt x="5535" y="34898"/>
                  </a:lnTo>
                  <a:lnTo>
                    <a:pt x="0" y="69741"/>
                  </a:lnTo>
                  <a:lnTo>
                    <a:pt x="4944" y="92997"/>
                  </a:lnTo>
                  <a:lnTo>
                    <a:pt x="9538" y="104112"/>
                  </a:lnTo>
                  <a:lnTo>
                    <a:pt x="24001" y="119582"/>
                  </a:lnTo>
                  <a:lnTo>
                    <a:pt x="32771" y="125344"/>
                  </a:lnTo>
                  <a:lnTo>
                    <a:pt x="42128" y="126847"/>
                  </a:lnTo>
                  <a:lnTo>
                    <a:pt x="61882" y="122277"/>
                  </a:lnTo>
                  <a:lnTo>
                    <a:pt x="69724" y="116613"/>
                  </a:lnTo>
                  <a:lnTo>
                    <a:pt x="81556" y="100961"/>
                  </a:lnTo>
                  <a:lnTo>
                    <a:pt x="94794" y="72418"/>
                  </a:lnTo>
                  <a:lnTo>
                    <a:pt x="96208" y="52073"/>
                  </a:lnTo>
                  <a:lnTo>
                    <a:pt x="924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84483" y="273740"/>
              <a:ext cx="37652" cy="284271"/>
            </a:xfrm>
            <a:custGeom>
              <a:avLst/>
              <a:gdLst/>
              <a:ahLst/>
              <a:cxnLst/>
              <a:rect l="0" t="0" r="0" b="0"/>
              <a:pathLst>
                <a:path w="37652" h="284271">
                  <a:moveTo>
                    <a:pt x="6066" y="0"/>
                  </a:moveTo>
                  <a:lnTo>
                    <a:pt x="0" y="34792"/>
                  </a:lnTo>
                  <a:lnTo>
                    <a:pt x="4919" y="81409"/>
                  </a:lnTo>
                  <a:lnTo>
                    <a:pt x="12615" y="136815"/>
                  </a:lnTo>
                  <a:lnTo>
                    <a:pt x="18928" y="195525"/>
                  </a:lnTo>
                  <a:lnTo>
                    <a:pt x="27214" y="256986"/>
                  </a:lnTo>
                  <a:lnTo>
                    <a:pt x="37651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16850" y="368497"/>
              <a:ext cx="189513" cy="10529"/>
            </a:xfrm>
            <a:custGeom>
              <a:avLst/>
              <a:gdLst/>
              <a:ahLst/>
              <a:cxnLst/>
              <a:rect l="0" t="0" r="0" b="0"/>
              <a:pathLst>
                <a:path w="189513" h="10529">
                  <a:moveTo>
                    <a:pt x="189512" y="10528"/>
                  </a:moveTo>
                  <a:lnTo>
                    <a:pt x="130895" y="4939"/>
                  </a:lnTo>
                  <a:lnTo>
                    <a:pt x="76722" y="976"/>
                  </a:lnTo>
                  <a:lnTo>
                    <a:pt x="27199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16459" y="214684"/>
              <a:ext cx="198543" cy="403361"/>
            </a:xfrm>
            <a:custGeom>
              <a:avLst/>
              <a:gdLst/>
              <a:ahLst/>
              <a:cxnLst/>
              <a:rect l="0" t="0" r="0" b="0"/>
              <a:pathLst>
                <a:path w="198543" h="403361">
                  <a:moveTo>
                    <a:pt x="174214" y="90642"/>
                  </a:moveTo>
                  <a:lnTo>
                    <a:pt x="157446" y="101820"/>
                  </a:lnTo>
                  <a:lnTo>
                    <a:pt x="114621" y="163859"/>
                  </a:lnTo>
                  <a:lnTo>
                    <a:pt x="79467" y="225254"/>
                  </a:lnTo>
                  <a:lnTo>
                    <a:pt x="45534" y="279857"/>
                  </a:lnTo>
                  <a:lnTo>
                    <a:pt x="32881" y="313992"/>
                  </a:lnTo>
                  <a:lnTo>
                    <a:pt x="29511" y="343937"/>
                  </a:lnTo>
                  <a:lnTo>
                    <a:pt x="34253" y="367384"/>
                  </a:lnTo>
                  <a:lnTo>
                    <a:pt x="38793" y="376912"/>
                  </a:lnTo>
                  <a:lnTo>
                    <a:pt x="53196" y="390618"/>
                  </a:lnTo>
                  <a:lnTo>
                    <a:pt x="72465" y="399440"/>
                  </a:lnTo>
                  <a:lnTo>
                    <a:pt x="96627" y="403360"/>
                  </a:lnTo>
                  <a:lnTo>
                    <a:pt x="119844" y="398864"/>
                  </a:lnTo>
                  <a:lnTo>
                    <a:pt x="149526" y="383178"/>
                  </a:lnTo>
                  <a:lnTo>
                    <a:pt x="173139" y="360593"/>
                  </a:lnTo>
                  <a:lnTo>
                    <a:pt x="191833" y="331675"/>
                  </a:lnTo>
                  <a:lnTo>
                    <a:pt x="196489" y="321520"/>
                  </a:lnTo>
                  <a:lnTo>
                    <a:pt x="198542" y="300879"/>
                  </a:lnTo>
                  <a:lnTo>
                    <a:pt x="190328" y="259032"/>
                  </a:lnTo>
                  <a:lnTo>
                    <a:pt x="169035" y="218141"/>
                  </a:lnTo>
                  <a:lnTo>
                    <a:pt x="139179" y="186320"/>
                  </a:lnTo>
                  <a:lnTo>
                    <a:pt x="79155" y="143365"/>
                  </a:lnTo>
                  <a:lnTo>
                    <a:pt x="19380" y="101178"/>
                  </a:lnTo>
                  <a:lnTo>
                    <a:pt x="11330" y="94156"/>
                  </a:lnTo>
                  <a:lnTo>
                    <a:pt x="2385" y="73876"/>
                  </a:lnTo>
                  <a:lnTo>
                    <a:pt x="0" y="61917"/>
                  </a:lnTo>
                  <a:lnTo>
                    <a:pt x="750" y="51605"/>
                  </a:lnTo>
                  <a:lnTo>
                    <a:pt x="7822" y="33908"/>
                  </a:lnTo>
                  <a:lnTo>
                    <a:pt x="30546" y="10791"/>
                  </a:lnTo>
                  <a:lnTo>
                    <a:pt x="52650" y="2510"/>
                  </a:lnTo>
                  <a:lnTo>
                    <a:pt x="76902" y="0"/>
                  </a:lnTo>
                  <a:lnTo>
                    <a:pt x="99379" y="2783"/>
                  </a:lnTo>
                  <a:lnTo>
                    <a:pt x="131764" y="16517"/>
                  </a:lnTo>
                  <a:lnTo>
                    <a:pt x="146769" y="3196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097373" y="214185"/>
            <a:ext cx="1872701" cy="651339"/>
            <a:chOff x="6097373" y="214185"/>
            <a:chExt cx="1872701" cy="651339"/>
          </a:xfrm>
        </p:grpSpPr>
        <p:sp>
          <p:nvSpPr>
            <p:cNvPr id="29" name="Freeform 28"/>
            <p:cNvSpPr/>
            <p:nvPr/>
          </p:nvSpPr>
          <p:spPr>
            <a:xfrm>
              <a:off x="6097373" y="503958"/>
              <a:ext cx="219726" cy="117224"/>
            </a:xfrm>
            <a:custGeom>
              <a:avLst/>
              <a:gdLst/>
              <a:ahLst/>
              <a:cxnLst/>
              <a:rect l="0" t="0" r="0" b="0"/>
              <a:pathLst>
                <a:path w="219726" h="117224">
                  <a:moveTo>
                    <a:pt x="9155" y="22466"/>
                  </a:moveTo>
                  <a:lnTo>
                    <a:pt x="3567" y="39234"/>
                  </a:lnTo>
                  <a:lnTo>
                    <a:pt x="3942" y="56825"/>
                  </a:lnTo>
                  <a:lnTo>
                    <a:pt x="8126" y="102303"/>
                  </a:lnTo>
                  <a:lnTo>
                    <a:pt x="7299" y="107276"/>
                  </a:lnTo>
                  <a:lnTo>
                    <a:pt x="5578" y="107082"/>
                  </a:lnTo>
                  <a:lnTo>
                    <a:pt x="3261" y="103443"/>
                  </a:lnTo>
                  <a:lnTo>
                    <a:pt x="0" y="75965"/>
                  </a:lnTo>
                  <a:lnTo>
                    <a:pt x="4623" y="43777"/>
                  </a:lnTo>
                  <a:lnTo>
                    <a:pt x="18991" y="17602"/>
                  </a:lnTo>
                  <a:lnTo>
                    <a:pt x="27411" y="13375"/>
                  </a:lnTo>
                  <a:lnTo>
                    <a:pt x="49244" y="11797"/>
                  </a:lnTo>
                  <a:lnTo>
                    <a:pt x="68307" y="18114"/>
                  </a:lnTo>
                  <a:lnTo>
                    <a:pt x="76666" y="23074"/>
                  </a:lnTo>
                  <a:lnTo>
                    <a:pt x="89073" y="37944"/>
                  </a:lnTo>
                  <a:lnTo>
                    <a:pt x="96147" y="49233"/>
                  </a:lnTo>
                  <a:lnTo>
                    <a:pt x="96396" y="47330"/>
                  </a:lnTo>
                  <a:lnTo>
                    <a:pt x="95392" y="42551"/>
                  </a:lnTo>
                  <a:lnTo>
                    <a:pt x="100515" y="27884"/>
                  </a:lnTo>
                  <a:lnTo>
                    <a:pt x="105157" y="19059"/>
                  </a:lnTo>
                  <a:lnTo>
                    <a:pt x="119673" y="6134"/>
                  </a:lnTo>
                  <a:lnTo>
                    <a:pt x="128457" y="1050"/>
                  </a:lnTo>
                  <a:lnTo>
                    <a:pt x="136653" y="0"/>
                  </a:lnTo>
                  <a:lnTo>
                    <a:pt x="151999" y="5072"/>
                  </a:lnTo>
                  <a:lnTo>
                    <a:pt x="195067" y="49709"/>
                  </a:lnTo>
                  <a:lnTo>
                    <a:pt x="210599" y="82531"/>
                  </a:lnTo>
                  <a:lnTo>
                    <a:pt x="219725" y="1172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360671" y="487394"/>
              <a:ext cx="120614" cy="378130"/>
            </a:xfrm>
            <a:custGeom>
              <a:avLst/>
              <a:gdLst/>
              <a:ahLst/>
              <a:cxnLst/>
              <a:rect l="0" t="0" r="0" b="0"/>
              <a:pathLst>
                <a:path w="120614" h="378130">
                  <a:moveTo>
                    <a:pt x="9070" y="112730"/>
                  </a:moveTo>
                  <a:lnTo>
                    <a:pt x="5" y="171347"/>
                  </a:lnTo>
                  <a:lnTo>
                    <a:pt x="0" y="231587"/>
                  </a:lnTo>
                  <a:lnTo>
                    <a:pt x="10051" y="282827"/>
                  </a:lnTo>
                  <a:lnTo>
                    <a:pt x="17713" y="337662"/>
                  </a:lnTo>
                  <a:lnTo>
                    <a:pt x="24629" y="373959"/>
                  </a:lnTo>
                  <a:lnTo>
                    <a:pt x="27631" y="378129"/>
                  </a:lnTo>
                  <a:lnTo>
                    <a:pt x="30803" y="377400"/>
                  </a:lnTo>
                  <a:lnTo>
                    <a:pt x="34087" y="373405"/>
                  </a:lnTo>
                  <a:lnTo>
                    <a:pt x="34616" y="356487"/>
                  </a:lnTo>
                  <a:lnTo>
                    <a:pt x="31014" y="301909"/>
                  </a:lnTo>
                  <a:lnTo>
                    <a:pt x="23066" y="249274"/>
                  </a:lnTo>
                  <a:lnTo>
                    <a:pt x="19457" y="201801"/>
                  </a:lnTo>
                  <a:lnTo>
                    <a:pt x="12667" y="150690"/>
                  </a:lnTo>
                  <a:lnTo>
                    <a:pt x="11305" y="99671"/>
                  </a:lnTo>
                  <a:lnTo>
                    <a:pt x="20733" y="43036"/>
                  </a:lnTo>
                  <a:lnTo>
                    <a:pt x="28292" y="20924"/>
                  </a:lnTo>
                  <a:lnTo>
                    <a:pt x="39450" y="3297"/>
                  </a:lnTo>
                  <a:lnTo>
                    <a:pt x="46871" y="0"/>
                  </a:lnTo>
                  <a:lnTo>
                    <a:pt x="55328" y="142"/>
                  </a:lnTo>
                  <a:lnTo>
                    <a:pt x="72913" y="6539"/>
                  </a:lnTo>
                  <a:lnTo>
                    <a:pt x="95967" y="24464"/>
                  </a:lnTo>
                  <a:lnTo>
                    <a:pt x="110472" y="41915"/>
                  </a:lnTo>
                  <a:lnTo>
                    <a:pt x="118478" y="64489"/>
                  </a:lnTo>
                  <a:lnTo>
                    <a:pt x="120613" y="77060"/>
                  </a:lnTo>
                  <a:lnTo>
                    <a:pt x="116747" y="97266"/>
                  </a:lnTo>
                  <a:lnTo>
                    <a:pt x="101415" y="121796"/>
                  </a:lnTo>
                  <a:lnTo>
                    <a:pt x="95200" y="129303"/>
                  </a:lnTo>
                  <a:lnTo>
                    <a:pt x="75815" y="137643"/>
                  </a:lnTo>
                  <a:lnTo>
                    <a:pt x="40655" y="1443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53188" y="263212"/>
              <a:ext cx="132408" cy="368498"/>
            </a:xfrm>
            <a:custGeom>
              <a:avLst/>
              <a:gdLst/>
              <a:ahLst/>
              <a:cxnLst/>
              <a:rect l="0" t="0" r="0" b="0"/>
              <a:pathLst>
                <a:path w="132408" h="368498">
                  <a:moveTo>
                    <a:pt x="6065" y="0"/>
                  </a:moveTo>
                  <a:lnTo>
                    <a:pt x="0" y="32452"/>
                  </a:lnTo>
                  <a:lnTo>
                    <a:pt x="7640" y="83229"/>
                  </a:lnTo>
                  <a:lnTo>
                    <a:pt x="13942" y="133455"/>
                  </a:lnTo>
                  <a:lnTo>
                    <a:pt x="21660" y="186759"/>
                  </a:lnTo>
                  <a:lnTo>
                    <a:pt x="26044" y="246724"/>
                  </a:lnTo>
                  <a:lnTo>
                    <a:pt x="23790" y="307962"/>
                  </a:lnTo>
                  <a:lnTo>
                    <a:pt x="21846" y="352511"/>
                  </a:lnTo>
                  <a:lnTo>
                    <a:pt x="24777" y="368411"/>
                  </a:lnTo>
                  <a:lnTo>
                    <a:pt x="25560" y="366100"/>
                  </a:lnTo>
                  <a:lnTo>
                    <a:pt x="35319" y="308481"/>
                  </a:lnTo>
                  <a:lnTo>
                    <a:pt x="42780" y="255387"/>
                  </a:lnTo>
                  <a:lnTo>
                    <a:pt x="49260" y="248637"/>
                  </a:lnTo>
                  <a:lnTo>
                    <a:pt x="58258" y="245306"/>
                  </a:lnTo>
                  <a:lnTo>
                    <a:pt x="68937" y="244256"/>
                  </a:lnTo>
                  <a:lnTo>
                    <a:pt x="87041" y="249328"/>
                  </a:lnTo>
                  <a:lnTo>
                    <a:pt x="95144" y="253956"/>
                  </a:lnTo>
                  <a:lnTo>
                    <a:pt x="107267" y="268457"/>
                  </a:lnTo>
                  <a:lnTo>
                    <a:pt x="124581" y="306362"/>
                  </a:lnTo>
                  <a:lnTo>
                    <a:pt x="132407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54656" y="214185"/>
              <a:ext cx="152080" cy="406997"/>
            </a:xfrm>
            <a:custGeom>
              <a:avLst/>
              <a:gdLst/>
              <a:ahLst/>
              <a:cxnLst/>
              <a:rect l="0" t="0" r="0" b="0"/>
              <a:pathLst>
                <a:path w="152080" h="406997">
                  <a:moveTo>
                    <a:pt x="67851" y="406996"/>
                  </a:moveTo>
                  <a:lnTo>
                    <a:pt x="49893" y="350781"/>
                  </a:lnTo>
                  <a:lnTo>
                    <a:pt x="36185" y="292210"/>
                  </a:lnTo>
                  <a:lnTo>
                    <a:pt x="25714" y="243134"/>
                  </a:lnTo>
                  <a:lnTo>
                    <a:pt x="15202" y="190378"/>
                  </a:lnTo>
                  <a:lnTo>
                    <a:pt x="4678" y="141991"/>
                  </a:lnTo>
                  <a:lnTo>
                    <a:pt x="0" y="107892"/>
                  </a:lnTo>
                  <a:lnTo>
                    <a:pt x="6529" y="44580"/>
                  </a:lnTo>
                  <a:lnTo>
                    <a:pt x="9422" y="32024"/>
                  </a:lnTo>
                  <a:lnTo>
                    <a:pt x="14861" y="22484"/>
                  </a:lnTo>
                  <a:lnTo>
                    <a:pt x="30262" y="8764"/>
                  </a:lnTo>
                  <a:lnTo>
                    <a:pt x="51925" y="1887"/>
                  </a:lnTo>
                  <a:lnTo>
                    <a:pt x="75981" y="0"/>
                  </a:lnTo>
                  <a:lnTo>
                    <a:pt x="98371" y="3060"/>
                  </a:lnTo>
                  <a:lnTo>
                    <a:pt x="116901" y="11440"/>
                  </a:lnTo>
                  <a:lnTo>
                    <a:pt x="152079" y="3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96165" y="484310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61639" y="0"/>
                  </a:lnTo>
                  <a:lnTo>
                    <a:pt x="108098" y="5590"/>
                  </a:lnTo>
                  <a:lnTo>
                    <a:pt x="55322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89319" y="461560"/>
              <a:ext cx="196402" cy="191207"/>
            </a:xfrm>
            <a:custGeom>
              <a:avLst/>
              <a:gdLst/>
              <a:ahLst/>
              <a:cxnLst/>
              <a:rect l="0" t="0" r="0" b="0"/>
              <a:pathLst>
                <a:path w="196402" h="191207">
                  <a:moveTo>
                    <a:pt x="133230" y="138564"/>
                  </a:moveTo>
                  <a:lnTo>
                    <a:pt x="127641" y="76471"/>
                  </a:lnTo>
                  <a:lnTo>
                    <a:pt x="106866" y="34662"/>
                  </a:lnTo>
                  <a:lnTo>
                    <a:pt x="93827" y="17906"/>
                  </a:lnTo>
                  <a:lnTo>
                    <a:pt x="67743" y="908"/>
                  </a:lnTo>
                  <a:lnTo>
                    <a:pt x="57986" y="0"/>
                  </a:lnTo>
                  <a:lnTo>
                    <a:pt x="37787" y="5230"/>
                  </a:lnTo>
                  <a:lnTo>
                    <a:pt x="23350" y="18473"/>
                  </a:lnTo>
                  <a:lnTo>
                    <a:pt x="8646" y="48779"/>
                  </a:lnTo>
                  <a:lnTo>
                    <a:pt x="0" y="90514"/>
                  </a:lnTo>
                  <a:lnTo>
                    <a:pt x="558" y="133686"/>
                  </a:lnTo>
                  <a:lnTo>
                    <a:pt x="2668" y="145840"/>
                  </a:lnTo>
                  <a:lnTo>
                    <a:pt x="14371" y="165584"/>
                  </a:lnTo>
                  <a:lnTo>
                    <a:pt x="22405" y="174125"/>
                  </a:lnTo>
                  <a:lnTo>
                    <a:pt x="31271" y="178649"/>
                  </a:lnTo>
                  <a:lnTo>
                    <a:pt x="50480" y="180556"/>
                  </a:lnTo>
                  <a:lnTo>
                    <a:pt x="81026" y="169463"/>
                  </a:lnTo>
                  <a:lnTo>
                    <a:pt x="95600" y="154637"/>
                  </a:lnTo>
                  <a:lnTo>
                    <a:pt x="114489" y="116522"/>
                  </a:lnTo>
                  <a:lnTo>
                    <a:pt x="118396" y="114511"/>
                  </a:lnTo>
                  <a:lnTo>
                    <a:pt x="122171" y="117849"/>
                  </a:lnTo>
                  <a:lnTo>
                    <a:pt x="142519" y="159883"/>
                  </a:lnTo>
                  <a:lnTo>
                    <a:pt x="158416" y="175725"/>
                  </a:lnTo>
                  <a:lnTo>
                    <a:pt x="174060" y="184326"/>
                  </a:lnTo>
                  <a:lnTo>
                    <a:pt x="196401" y="1912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317222" y="475977"/>
              <a:ext cx="148311" cy="169056"/>
            </a:xfrm>
            <a:custGeom>
              <a:avLst/>
              <a:gdLst/>
              <a:ahLst/>
              <a:cxnLst/>
              <a:rect l="0" t="0" r="0" b="0"/>
              <a:pathLst>
                <a:path w="148311" h="169056">
                  <a:moveTo>
                    <a:pt x="115897" y="8333"/>
                  </a:moveTo>
                  <a:lnTo>
                    <a:pt x="78419" y="0"/>
                  </a:lnTo>
                  <a:lnTo>
                    <a:pt x="43571" y="1575"/>
                  </a:lnTo>
                  <a:lnTo>
                    <a:pt x="22920" y="7669"/>
                  </a:lnTo>
                  <a:lnTo>
                    <a:pt x="5944" y="18177"/>
                  </a:lnTo>
                  <a:lnTo>
                    <a:pt x="1651" y="26594"/>
                  </a:lnTo>
                  <a:lnTo>
                    <a:pt x="0" y="48425"/>
                  </a:lnTo>
                  <a:lnTo>
                    <a:pt x="3538" y="57288"/>
                  </a:lnTo>
                  <a:lnTo>
                    <a:pt x="16827" y="70255"/>
                  </a:lnTo>
                  <a:lnTo>
                    <a:pt x="74328" y="95653"/>
                  </a:lnTo>
                  <a:lnTo>
                    <a:pt x="114835" y="111196"/>
                  </a:lnTo>
                  <a:lnTo>
                    <a:pt x="131413" y="122680"/>
                  </a:lnTo>
                  <a:lnTo>
                    <a:pt x="143460" y="138703"/>
                  </a:lnTo>
                  <a:lnTo>
                    <a:pt x="148310" y="147889"/>
                  </a:lnTo>
                  <a:lnTo>
                    <a:pt x="146865" y="155183"/>
                  </a:lnTo>
                  <a:lnTo>
                    <a:pt x="141221" y="161215"/>
                  </a:lnTo>
                  <a:lnTo>
                    <a:pt x="132779" y="166406"/>
                  </a:lnTo>
                  <a:lnTo>
                    <a:pt x="110923" y="169055"/>
                  </a:lnTo>
                  <a:lnTo>
                    <a:pt x="53457" y="158223"/>
                  </a:lnTo>
                  <a:lnTo>
                    <a:pt x="10612" y="1452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532815" y="305326"/>
              <a:ext cx="37175" cy="336913"/>
            </a:xfrm>
            <a:custGeom>
              <a:avLst/>
              <a:gdLst/>
              <a:ahLst/>
              <a:cxnLst/>
              <a:rect l="0" t="0" r="0" b="0"/>
              <a:pathLst>
                <a:path w="37175" h="336913">
                  <a:moveTo>
                    <a:pt x="5589" y="0"/>
                  </a:moveTo>
                  <a:lnTo>
                    <a:pt x="0" y="16768"/>
                  </a:lnTo>
                  <a:lnTo>
                    <a:pt x="4441" y="63450"/>
                  </a:lnTo>
                  <a:lnTo>
                    <a:pt x="12138" y="112127"/>
                  </a:lnTo>
                  <a:lnTo>
                    <a:pt x="16108" y="169313"/>
                  </a:lnTo>
                  <a:lnTo>
                    <a:pt x="23004" y="222652"/>
                  </a:lnTo>
                  <a:lnTo>
                    <a:pt x="26736" y="269782"/>
                  </a:lnTo>
                  <a:lnTo>
                    <a:pt x="34766" y="321919"/>
                  </a:lnTo>
                  <a:lnTo>
                    <a:pt x="3717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54176" y="452725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37948" y="5589"/>
                  </a:lnTo>
                  <a:lnTo>
                    <a:pt x="86564" y="9553"/>
                  </a:lnTo>
                  <a:lnTo>
                    <a:pt x="34473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54218" y="470753"/>
              <a:ext cx="151046" cy="177513"/>
            </a:xfrm>
            <a:custGeom>
              <a:avLst/>
              <a:gdLst/>
              <a:ahLst/>
              <a:cxnLst/>
              <a:rect l="0" t="0" r="0" b="0"/>
              <a:pathLst>
                <a:path w="151046" h="177513">
                  <a:moveTo>
                    <a:pt x="0" y="76728"/>
                  </a:moveTo>
                  <a:lnTo>
                    <a:pt x="27556" y="83964"/>
                  </a:lnTo>
                  <a:lnTo>
                    <a:pt x="83779" y="86606"/>
                  </a:lnTo>
                  <a:lnTo>
                    <a:pt x="110934" y="84628"/>
                  </a:lnTo>
                  <a:lnTo>
                    <a:pt x="134701" y="75950"/>
                  </a:lnTo>
                  <a:lnTo>
                    <a:pt x="142444" y="68021"/>
                  </a:lnTo>
                  <a:lnTo>
                    <a:pt x="151045" y="46732"/>
                  </a:lnTo>
                  <a:lnTo>
                    <a:pt x="151000" y="36844"/>
                  </a:lnTo>
                  <a:lnTo>
                    <a:pt x="144709" y="19617"/>
                  </a:lnTo>
                  <a:lnTo>
                    <a:pt x="127876" y="7282"/>
                  </a:lnTo>
                  <a:lnTo>
                    <a:pt x="116836" y="2355"/>
                  </a:lnTo>
                  <a:lnTo>
                    <a:pt x="95210" y="0"/>
                  </a:lnTo>
                  <a:lnTo>
                    <a:pt x="73900" y="4022"/>
                  </a:lnTo>
                  <a:lnTo>
                    <a:pt x="52732" y="13609"/>
                  </a:lnTo>
                  <a:lnTo>
                    <a:pt x="26672" y="37749"/>
                  </a:lnTo>
                  <a:lnTo>
                    <a:pt x="22461" y="48403"/>
                  </a:lnTo>
                  <a:lnTo>
                    <a:pt x="20901" y="72718"/>
                  </a:lnTo>
                  <a:lnTo>
                    <a:pt x="26599" y="112715"/>
                  </a:lnTo>
                  <a:lnTo>
                    <a:pt x="35609" y="134056"/>
                  </a:lnTo>
                  <a:lnTo>
                    <a:pt x="60456" y="166821"/>
                  </a:lnTo>
                  <a:lnTo>
                    <a:pt x="80291" y="175261"/>
                  </a:lnTo>
                  <a:lnTo>
                    <a:pt x="92131" y="177512"/>
                  </a:lnTo>
                  <a:lnTo>
                    <a:pt x="102365" y="176673"/>
                  </a:lnTo>
                  <a:lnTo>
                    <a:pt x="136870" y="1609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870607" y="494839"/>
              <a:ext cx="99467" cy="118411"/>
            </a:xfrm>
            <a:custGeom>
              <a:avLst/>
              <a:gdLst/>
              <a:ahLst/>
              <a:cxnLst/>
              <a:rect l="0" t="0" r="0" b="0"/>
              <a:pathLst>
                <a:path w="99467" h="118411">
                  <a:moveTo>
                    <a:pt x="4709" y="63171"/>
                  </a:moveTo>
                  <a:lnTo>
                    <a:pt x="19281" y="105863"/>
                  </a:lnTo>
                  <a:lnTo>
                    <a:pt x="26393" y="118410"/>
                  </a:lnTo>
                  <a:lnTo>
                    <a:pt x="4643" y="62193"/>
                  </a:lnTo>
                  <a:lnTo>
                    <a:pt x="0" y="41679"/>
                  </a:lnTo>
                  <a:lnTo>
                    <a:pt x="1836" y="20864"/>
                  </a:lnTo>
                  <a:lnTo>
                    <a:pt x="7473" y="13909"/>
                  </a:lnTo>
                  <a:lnTo>
                    <a:pt x="26215" y="6182"/>
                  </a:lnTo>
                  <a:lnTo>
                    <a:pt x="80562" y="814"/>
                  </a:lnTo>
                  <a:lnTo>
                    <a:pt x="994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8264870" y="231626"/>
            <a:ext cx="1526634" cy="473784"/>
            <a:chOff x="8264870" y="231626"/>
            <a:chExt cx="1526634" cy="473784"/>
          </a:xfrm>
        </p:grpSpPr>
        <p:sp>
          <p:nvSpPr>
            <p:cNvPr id="41" name="Freeform 40"/>
            <p:cNvSpPr/>
            <p:nvPr/>
          </p:nvSpPr>
          <p:spPr>
            <a:xfrm>
              <a:off x="8417208" y="242155"/>
              <a:ext cx="26648" cy="379027"/>
            </a:xfrm>
            <a:custGeom>
              <a:avLst/>
              <a:gdLst/>
              <a:ahLst/>
              <a:cxnLst/>
              <a:rect l="0" t="0" r="0" b="0"/>
              <a:pathLst>
                <a:path w="26648" h="379027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560" y="85426"/>
                  </a:lnTo>
                  <a:lnTo>
                    <a:pt x="5284" y="134756"/>
                  </a:lnTo>
                  <a:lnTo>
                    <a:pt x="5499" y="186417"/>
                  </a:lnTo>
                  <a:lnTo>
                    <a:pt x="12808" y="241804"/>
                  </a:lnTo>
                  <a:lnTo>
                    <a:pt x="18584" y="300404"/>
                  </a:lnTo>
                  <a:lnTo>
                    <a:pt x="25585" y="361047"/>
                  </a:lnTo>
                  <a:lnTo>
                    <a:pt x="26647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264870" y="389554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194067" y="14654"/>
                  </a:lnTo>
                  <a:lnTo>
                    <a:pt x="139893" y="20962"/>
                  </a:lnTo>
                  <a:lnTo>
                    <a:pt x="84132" y="29140"/>
                  </a:lnTo>
                  <a:lnTo>
                    <a:pt x="28057" y="3110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59669" y="231626"/>
              <a:ext cx="200042" cy="410613"/>
            </a:xfrm>
            <a:custGeom>
              <a:avLst/>
              <a:gdLst/>
              <a:ahLst/>
              <a:cxnLst/>
              <a:rect l="0" t="0" r="0" b="0"/>
              <a:pathLst>
                <a:path w="200042" h="410613">
                  <a:moveTo>
                    <a:pt x="0" y="0"/>
                  </a:moveTo>
                  <a:lnTo>
                    <a:pt x="5588" y="58617"/>
                  </a:lnTo>
                  <a:lnTo>
                    <a:pt x="9064" y="110175"/>
                  </a:lnTo>
                  <a:lnTo>
                    <a:pt x="17474" y="167603"/>
                  </a:lnTo>
                  <a:lnTo>
                    <a:pt x="23468" y="226606"/>
                  </a:lnTo>
                  <a:lnTo>
                    <a:pt x="29981" y="283928"/>
                  </a:lnTo>
                  <a:lnTo>
                    <a:pt x="39674" y="342001"/>
                  </a:lnTo>
                  <a:lnTo>
                    <a:pt x="47110" y="369226"/>
                  </a:lnTo>
                  <a:lnTo>
                    <a:pt x="45284" y="352466"/>
                  </a:lnTo>
                  <a:lnTo>
                    <a:pt x="51442" y="299013"/>
                  </a:lnTo>
                  <a:lnTo>
                    <a:pt x="57875" y="258872"/>
                  </a:lnTo>
                  <a:lnTo>
                    <a:pt x="63150" y="248621"/>
                  </a:lnTo>
                  <a:lnTo>
                    <a:pt x="78369" y="234111"/>
                  </a:lnTo>
                  <a:lnTo>
                    <a:pt x="87341" y="232113"/>
                  </a:lnTo>
                  <a:lnTo>
                    <a:pt x="106668" y="236133"/>
                  </a:lnTo>
                  <a:lnTo>
                    <a:pt x="137279" y="251550"/>
                  </a:lnTo>
                  <a:lnTo>
                    <a:pt x="162988" y="276525"/>
                  </a:lnTo>
                  <a:lnTo>
                    <a:pt x="184229" y="324811"/>
                  </a:lnTo>
                  <a:lnTo>
                    <a:pt x="196571" y="376289"/>
                  </a:lnTo>
                  <a:lnTo>
                    <a:pt x="200041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804678" y="443410"/>
              <a:ext cx="207717" cy="176351"/>
            </a:xfrm>
            <a:custGeom>
              <a:avLst/>
              <a:gdLst/>
              <a:ahLst/>
              <a:cxnLst/>
              <a:rect l="0" t="0" r="0" b="0"/>
              <a:pathLst>
                <a:path w="207717" h="176351">
                  <a:moveTo>
                    <a:pt x="81374" y="104071"/>
                  </a:moveTo>
                  <a:lnTo>
                    <a:pt x="98142" y="92893"/>
                  </a:lnTo>
                  <a:lnTo>
                    <a:pt x="109493" y="78046"/>
                  </a:lnTo>
                  <a:lnTo>
                    <a:pt x="114158" y="69174"/>
                  </a:lnTo>
                  <a:lnTo>
                    <a:pt x="116222" y="49957"/>
                  </a:lnTo>
                  <a:lnTo>
                    <a:pt x="112069" y="29718"/>
                  </a:lnTo>
                  <a:lnTo>
                    <a:pt x="102425" y="9024"/>
                  </a:lnTo>
                  <a:lnTo>
                    <a:pt x="95408" y="3272"/>
                  </a:lnTo>
                  <a:lnTo>
                    <a:pt x="87221" y="607"/>
                  </a:lnTo>
                  <a:lnTo>
                    <a:pt x="78253" y="0"/>
                  </a:lnTo>
                  <a:lnTo>
                    <a:pt x="58929" y="5565"/>
                  </a:lnTo>
                  <a:lnTo>
                    <a:pt x="39813" y="17007"/>
                  </a:lnTo>
                  <a:lnTo>
                    <a:pt x="17067" y="43180"/>
                  </a:lnTo>
                  <a:lnTo>
                    <a:pt x="6780" y="62970"/>
                  </a:lnTo>
                  <a:lnTo>
                    <a:pt x="0" y="99432"/>
                  </a:lnTo>
                  <a:lnTo>
                    <a:pt x="3581" y="134282"/>
                  </a:lnTo>
                  <a:lnTo>
                    <a:pt x="17640" y="166835"/>
                  </a:lnTo>
                  <a:lnTo>
                    <a:pt x="26016" y="172820"/>
                  </a:lnTo>
                  <a:lnTo>
                    <a:pt x="47801" y="176350"/>
                  </a:lnTo>
                  <a:lnTo>
                    <a:pt x="57822" y="173314"/>
                  </a:lnTo>
                  <a:lnTo>
                    <a:pt x="75196" y="160582"/>
                  </a:lnTo>
                  <a:lnTo>
                    <a:pt x="92541" y="133684"/>
                  </a:lnTo>
                  <a:lnTo>
                    <a:pt x="101647" y="92936"/>
                  </a:lnTo>
                  <a:lnTo>
                    <a:pt x="104248" y="93139"/>
                  </a:lnTo>
                  <a:lnTo>
                    <a:pt x="141758" y="141805"/>
                  </a:lnTo>
                  <a:lnTo>
                    <a:pt x="167896" y="157886"/>
                  </a:lnTo>
                  <a:lnTo>
                    <a:pt x="207716" y="1672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054507" y="465124"/>
              <a:ext cx="157929" cy="187643"/>
            </a:xfrm>
            <a:custGeom>
              <a:avLst/>
              <a:gdLst/>
              <a:ahLst/>
              <a:cxnLst/>
              <a:rect l="0" t="0" r="0" b="0"/>
              <a:pathLst>
                <a:path w="157929" h="187643">
                  <a:moveTo>
                    <a:pt x="0" y="19186"/>
                  </a:moveTo>
                  <a:lnTo>
                    <a:pt x="0" y="77803"/>
                  </a:lnTo>
                  <a:lnTo>
                    <a:pt x="8406" y="130807"/>
                  </a:lnTo>
                  <a:lnTo>
                    <a:pt x="15619" y="158324"/>
                  </a:lnTo>
                  <a:lnTo>
                    <a:pt x="15092" y="157568"/>
                  </a:lnTo>
                  <a:lnTo>
                    <a:pt x="13571" y="153555"/>
                  </a:lnTo>
                  <a:lnTo>
                    <a:pt x="10929" y="100774"/>
                  </a:lnTo>
                  <a:lnTo>
                    <a:pt x="16198" y="46741"/>
                  </a:lnTo>
                  <a:lnTo>
                    <a:pt x="25207" y="10583"/>
                  </a:lnTo>
                  <a:lnTo>
                    <a:pt x="32012" y="4092"/>
                  </a:lnTo>
                  <a:lnTo>
                    <a:pt x="41229" y="935"/>
                  </a:lnTo>
                  <a:lnTo>
                    <a:pt x="52053" y="0"/>
                  </a:lnTo>
                  <a:lnTo>
                    <a:pt x="70318" y="5200"/>
                  </a:lnTo>
                  <a:lnTo>
                    <a:pt x="101108" y="27602"/>
                  </a:lnTo>
                  <a:lnTo>
                    <a:pt x="128551" y="62963"/>
                  </a:lnTo>
                  <a:lnTo>
                    <a:pt x="138242" y="83096"/>
                  </a:lnTo>
                  <a:lnTo>
                    <a:pt x="146760" y="139089"/>
                  </a:lnTo>
                  <a:lnTo>
                    <a:pt x="157928" y="187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539936" y="431585"/>
              <a:ext cx="251568" cy="273825"/>
            </a:xfrm>
            <a:custGeom>
              <a:avLst/>
              <a:gdLst/>
              <a:ahLst/>
              <a:cxnLst/>
              <a:rect l="0" t="0" r="0" b="0"/>
              <a:pathLst>
                <a:path w="251568" h="273825">
                  <a:moveTo>
                    <a:pt x="146282" y="115896"/>
                  </a:moveTo>
                  <a:lnTo>
                    <a:pt x="128323" y="54786"/>
                  </a:lnTo>
                  <a:lnTo>
                    <a:pt x="121532" y="32584"/>
                  </a:lnTo>
                  <a:lnTo>
                    <a:pt x="108375" y="14138"/>
                  </a:lnTo>
                  <a:lnTo>
                    <a:pt x="99953" y="5943"/>
                  </a:lnTo>
                  <a:lnTo>
                    <a:pt x="90830" y="1650"/>
                  </a:lnTo>
                  <a:lnTo>
                    <a:pt x="71333" y="0"/>
                  </a:lnTo>
                  <a:lnTo>
                    <a:pt x="62391" y="3537"/>
                  </a:lnTo>
                  <a:lnTo>
                    <a:pt x="46216" y="16826"/>
                  </a:lnTo>
                  <a:lnTo>
                    <a:pt x="11608" y="74328"/>
                  </a:lnTo>
                  <a:lnTo>
                    <a:pt x="2653" y="116708"/>
                  </a:lnTo>
                  <a:lnTo>
                    <a:pt x="0" y="160720"/>
                  </a:lnTo>
                  <a:lnTo>
                    <a:pt x="5618" y="186121"/>
                  </a:lnTo>
                  <a:lnTo>
                    <a:pt x="22700" y="231023"/>
                  </a:lnTo>
                  <a:lnTo>
                    <a:pt x="36374" y="246223"/>
                  </a:lnTo>
                  <a:lnTo>
                    <a:pt x="44933" y="251914"/>
                  </a:lnTo>
                  <a:lnTo>
                    <a:pt x="52980" y="253368"/>
                  </a:lnTo>
                  <a:lnTo>
                    <a:pt x="60684" y="251998"/>
                  </a:lnTo>
                  <a:lnTo>
                    <a:pt x="75483" y="244236"/>
                  </a:lnTo>
                  <a:lnTo>
                    <a:pt x="96968" y="225543"/>
                  </a:lnTo>
                  <a:lnTo>
                    <a:pt x="122069" y="188378"/>
                  </a:lnTo>
                  <a:lnTo>
                    <a:pt x="138639" y="141652"/>
                  </a:lnTo>
                  <a:lnTo>
                    <a:pt x="145942" y="95551"/>
                  </a:lnTo>
                  <a:lnTo>
                    <a:pt x="148395" y="95314"/>
                  </a:lnTo>
                  <a:lnTo>
                    <a:pt x="151200" y="98665"/>
                  </a:lnTo>
                  <a:lnTo>
                    <a:pt x="167524" y="155510"/>
                  </a:lnTo>
                  <a:lnTo>
                    <a:pt x="176780" y="179126"/>
                  </a:lnTo>
                  <a:lnTo>
                    <a:pt x="215635" y="235039"/>
                  </a:lnTo>
                  <a:lnTo>
                    <a:pt x="251567" y="273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42196" y="1063378"/>
            <a:ext cx="758053" cy="526426"/>
            <a:chOff x="442196" y="1063378"/>
            <a:chExt cx="758053" cy="526426"/>
          </a:xfrm>
        </p:grpSpPr>
        <p:sp>
          <p:nvSpPr>
            <p:cNvPr id="48" name="Freeform 47"/>
            <p:cNvSpPr/>
            <p:nvPr/>
          </p:nvSpPr>
          <p:spPr>
            <a:xfrm>
              <a:off x="442196" y="1063378"/>
              <a:ext cx="31587" cy="526426"/>
            </a:xfrm>
            <a:custGeom>
              <a:avLst/>
              <a:gdLst/>
              <a:ahLst/>
              <a:cxnLst/>
              <a:rect l="0" t="0" r="0" b="0"/>
              <a:pathLst>
                <a:path w="31587" h="526426">
                  <a:moveTo>
                    <a:pt x="0" y="0"/>
                  </a:moveTo>
                  <a:lnTo>
                    <a:pt x="0" y="48931"/>
                  </a:lnTo>
                  <a:lnTo>
                    <a:pt x="3120" y="103015"/>
                  </a:lnTo>
                  <a:lnTo>
                    <a:pt x="7236" y="146390"/>
                  </a:lnTo>
                  <a:lnTo>
                    <a:pt x="10723" y="207931"/>
                  </a:lnTo>
                  <a:lnTo>
                    <a:pt x="17475" y="260351"/>
                  </a:lnTo>
                  <a:lnTo>
                    <a:pt x="19465" y="303275"/>
                  </a:lnTo>
                  <a:lnTo>
                    <a:pt x="23469" y="346528"/>
                  </a:lnTo>
                  <a:lnTo>
                    <a:pt x="29181" y="407221"/>
                  </a:lnTo>
                  <a:lnTo>
                    <a:pt x="30873" y="462249"/>
                  </a:lnTo>
                  <a:lnTo>
                    <a:pt x="31375" y="503120"/>
                  </a:lnTo>
                  <a:lnTo>
                    <a:pt x="31586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88680" y="1303461"/>
              <a:ext cx="130314" cy="198028"/>
            </a:xfrm>
            <a:custGeom>
              <a:avLst/>
              <a:gdLst/>
              <a:ahLst/>
              <a:cxnLst/>
              <a:rect l="0" t="0" r="0" b="0"/>
              <a:pathLst>
                <a:path w="130314" h="198028">
                  <a:moveTo>
                    <a:pt x="915" y="107357"/>
                  </a:moveTo>
                  <a:lnTo>
                    <a:pt x="38393" y="99024"/>
                  </a:lnTo>
                  <a:lnTo>
                    <a:pt x="84228" y="91673"/>
                  </a:lnTo>
                  <a:lnTo>
                    <a:pt x="110868" y="76714"/>
                  </a:lnTo>
                  <a:lnTo>
                    <a:pt x="123093" y="60983"/>
                  </a:lnTo>
                  <a:lnTo>
                    <a:pt x="127991" y="51874"/>
                  </a:lnTo>
                  <a:lnTo>
                    <a:pt x="130313" y="32395"/>
                  </a:lnTo>
                  <a:lnTo>
                    <a:pt x="129294" y="22288"/>
                  </a:lnTo>
                  <a:lnTo>
                    <a:pt x="125106" y="14379"/>
                  </a:lnTo>
                  <a:lnTo>
                    <a:pt x="111093" y="2473"/>
                  </a:lnTo>
                  <a:lnTo>
                    <a:pt x="102443" y="0"/>
                  </a:lnTo>
                  <a:lnTo>
                    <a:pt x="83474" y="371"/>
                  </a:lnTo>
                  <a:lnTo>
                    <a:pt x="63344" y="10675"/>
                  </a:lnTo>
                  <a:lnTo>
                    <a:pt x="19752" y="48612"/>
                  </a:lnTo>
                  <a:lnTo>
                    <a:pt x="4998" y="67210"/>
                  </a:lnTo>
                  <a:lnTo>
                    <a:pt x="0" y="90294"/>
                  </a:lnTo>
                  <a:lnTo>
                    <a:pt x="6324" y="137652"/>
                  </a:lnTo>
                  <a:lnTo>
                    <a:pt x="21105" y="164557"/>
                  </a:lnTo>
                  <a:lnTo>
                    <a:pt x="40303" y="187346"/>
                  </a:lnTo>
                  <a:lnTo>
                    <a:pt x="60145" y="195550"/>
                  </a:lnTo>
                  <a:lnTo>
                    <a:pt x="83392" y="198027"/>
                  </a:lnTo>
                  <a:lnTo>
                    <a:pt x="127257" y="19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02906" y="1313549"/>
              <a:ext cx="218359" cy="176179"/>
            </a:xfrm>
            <a:custGeom>
              <a:avLst/>
              <a:gdLst/>
              <a:ahLst/>
              <a:cxnLst/>
              <a:rect l="0" t="0" r="0" b="0"/>
              <a:pathLst>
                <a:path w="218359" h="176179">
                  <a:moveTo>
                    <a:pt x="113073" y="97269"/>
                  </a:moveTo>
                  <a:lnTo>
                    <a:pt x="127727" y="53307"/>
                  </a:lnTo>
                  <a:lnTo>
                    <a:pt x="125045" y="33277"/>
                  </a:lnTo>
                  <a:lnTo>
                    <a:pt x="121054" y="23022"/>
                  </a:lnTo>
                  <a:lnTo>
                    <a:pt x="107261" y="8508"/>
                  </a:lnTo>
                  <a:lnTo>
                    <a:pt x="98670" y="3000"/>
                  </a:lnTo>
                  <a:lnTo>
                    <a:pt x="79765" y="0"/>
                  </a:lnTo>
                  <a:lnTo>
                    <a:pt x="69811" y="837"/>
                  </a:lnTo>
                  <a:lnTo>
                    <a:pt x="52511" y="8007"/>
                  </a:lnTo>
                  <a:lnTo>
                    <a:pt x="22341" y="31674"/>
                  </a:lnTo>
                  <a:lnTo>
                    <a:pt x="6511" y="57556"/>
                  </a:lnTo>
                  <a:lnTo>
                    <a:pt x="0" y="93041"/>
                  </a:lnTo>
                  <a:lnTo>
                    <a:pt x="3661" y="133191"/>
                  </a:lnTo>
                  <a:lnTo>
                    <a:pt x="15312" y="154569"/>
                  </a:lnTo>
                  <a:lnTo>
                    <a:pt x="23333" y="163545"/>
                  </a:lnTo>
                  <a:lnTo>
                    <a:pt x="47842" y="173518"/>
                  </a:lnTo>
                  <a:lnTo>
                    <a:pt x="62566" y="176178"/>
                  </a:lnTo>
                  <a:lnTo>
                    <a:pt x="85166" y="172894"/>
                  </a:lnTo>
                  <a:lnTo>
                    <a:pt x="111043" y="157891"/>
                  </a:lnTo>
                  <a:lnTo>
                    <a:pt x="118739" y="151722"/>
                  </a:lnTo>
                  <a:lnTo>
                    <a:pt x="130409" y="129269"/>
                  </a:lnTo>
                  <a:lnTo>
                    <a:pt x="137155" y="102133"/>
                  </a:lnTo>
                  <a:lnTo>
                    <a:pt x="136254" y="78374"/>
                  </a:lnTo>
                  <a:lnTo>
                    <a:pt x="134376" y="74144"/>
                  </a:lnTo>
                  <a:lnTo>
                    <a:pt x="131955" y="74833"/>
                  </a:lnTo>
                  <a:lnTo>
                    <a:pt x="129170" y="78802"/>
                  </a:lnTo>
                  <a:lnTo>
                    <a:pt x="129654" y="84958"/>
                  </a:lnTo>
                  <a:lnTo>
                    <a:pt x="136430" y="101156"/>
                  </a:lnTo>
                  <a:lnTo>
                    <a:pt x="153399" y="124417"/>
                  </a:lnTo>
                  <a:lnTo>
                    <a:pt x="178833" y="146127"/>
                  </a:lnTo>
                  <a:lnTo>
                    <a:pt x="195332" y="154079"/>
                  </a:lnTo>
                  <a:lnTo>
                    <a:pt x="218358" y="160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073906" y="1084435"/>
              <a:ext cx="52644" cy="389555"/>
            </a:xfrm>
            <a:custGeom>
              <a:avLst/>
              <a:gdLst/>
              <a:ahLst/>
              <a:cxnLst/>
              <a:rect l="0" t="0" r="0" b="0"/>
              <a:pathLst>
                <a:path w="52644" h="389555">
                  <a:moveTo>
                    <a:pt x="0" y="0"/>
                  </a:moveTo>
                  <a:lnTo>
                    <a:pt x="7236" y="50433"/>
                  </a:lnTo>
                  <a:lnTo>
                    <a:pt x="10723" y="107750"/>
                  </a:lnTo>
                  <a:lnTo>
                    <a:pt x="18645" y="169186"/>
                  </a:lnTo>
                  <a:lnTo>
                    <a:pt x="27232" y="230673"/>
                  </a:lnTo>
                  <a:lnTo>
                    <a:pt x="31466" y="285287"/>
                  </a:lnTo>
                  <a:lnTo>
                    <a:pt x="42784" y="346255"/>
                  </a:lnTo>
                  <a:lnTo>
                    <a:pt x="52643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68621" y="1263419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4243" y="16789"/>
                  </a:lnTo>
                  <a:lnTo>
                    <a:pt x="124157" y="20962"/>
                  </a:lnTo>
                  <a:lnTo>
                    <a:pt x="64126" y="29141"/>
                  </a:lnTo>
                  <a:lnTo>
                    <a:pt x="27579" y="3086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226245" y="1010735"/>
            <a:ext cx="3048326" cy="498915"/>
            <a:chOff x="1226245" y="1010735"/>
            <a:chExt cx="3048326" cy="498915"/>
          </a:xfrm>
        </p:grpSpPr>
        <p:sp>
          <p:nvSpPr>
            <p:cNvPr id="54" name="Freeform 53"/>
            <p:cNvSpPr/>
            <p:nvPr/>
          </p:nvSpPr>
          <p:spPr>
            <a:xfrm>
              <a:off x="1226245" y="1010735"/>
              <a:ext cx="374087" cy="498915"/>
            </a:xfrm>
            <a:custGeom>
              <a:avLst/>
              <a:gdLst/>
              <a:ahLst/>
              <a:cxnLst/>
              <a:rect l="0" t="0" r="0" b="0"/>
              <a:pathLst>
                <a:path w="374087" h="498915">
                  <a:moveTo>
                    <a:pt x="5589" y="0"/>
                  </a:moveTo>
                  <a:lnTo>
                    <a:pt x="0" y="16768"/>
                  </a:lnTo>
                  <a:lnTo>
                    <a:pt x="4441" y="71856"/>
                  </a:lnTo>
                  <a:lnTo>
                    <a:pt x="12138" y="127746"/>
                  </a:lnTo>
                  <a:lnTo>
                    <a:pt x="16108" y="179531"/>
                  </a:lnTo>
                  <a:lnTo>
                    <a:pt x="27337" y="242134"/>
                  </a:lnTo>
                  <a:lnTo>
                    <a:pt x="37379" y="305320"/>
                  </a:lnTo>
                  <a:lnTo>
                    <a:pt x="47763" y="368496"/>
                  </a:lnTo>
                  <a:lnTo>
                    <a:pt x="58249" y="425429"/>
                  </a:lnTo>
                  <a:lnTo>
                    <a:pt x="65646" y="475053"/>
                  </a:lnTo>
                  <a:lnTo>
                    <a:pt x="67376" y="498914"/>
                  </a:lnTo>
                  <a:lnTo>
                    <a:pt x="67837" y="498726"/>
                  </a:lnTo>
                  <a:lnTo>
                    <a:pt x="67180" y="486038"/>
                  </a:lnTo>
                  <a:lnTo>
                    <a:pt x="59641" y="426538"/>
                  </a:lnTo>
                  <a:lnTo>
                    <a:pt x="59679" y="372857"/>
                  </a:lnTo>
                  <a:lnTo>
                    <a:pt x="63944" y="349378"/>
                  </a:lnTo>
                  <a:lnTo>
                    <a:pt x="69059" y="340543"/>
                  </a:lnTo>
                  <a:lnTo>
                    <a:pt x="84100" y="327608"/>
                  </a:lnTo>
                  <a:lnTo>
                    <a:pt x="93025" y="326030"/>
                  </a:lnTo>
                  <a:lnTo>
                    <a:pt x="112300" y="330516"/>
                  </a:lnTo>
                  <a:lnTo>
                    <a:pt x="129445" y="343428"/>
                  </a:lnTo>
                  <a:lnTo>
                    <a:pt x="159516" y="385903"/>
                  </a:lnTo>
                  <a:lnTo>
                    <a:pt x="183584" y="441716"/>
                  </a:lnTo>
                  <a:lnTo>
                    <a:pt x="187423" y="452405"/>
                  </a:lnTo>
                  <a:lnTo>
                    <a:pt x="189983" y="454852"/>
                  </a:lnTo>
                  <a:lnTo>
                    <a:pt x="191689" y="451803"/>
                  </a:lnTo>
                  <a:lnTo>
                    <a:pt x="200017" y="418878"/>
                  </a:lnTo>
                  <a:lnTo>
                    <a:pt x="212494" y="402197"/>
                  </a:lnTo>
                  <a:lnTo>
                    <a:pt x="230908" y="388155"/>
                  </a:lnTo>
                  <a:lnTo>
                    <a:pt x="288796" y="365728"/>
                  </a:lnTo>
                  <a:lnTo>
                    <a:pt x="323357" y="342691"/>
                  </a:lnTo>
                  <a:lnTo>
                    <a:pt x="338282" y="329342"/>
                  </a:lnTo>
                  <a:lnTo>
                    <a:pt x="346475" y="309371"/>
                  </a:lnTo>
                  <a:lnTo>
                    <a:pt x="348660" y="297494"/>
                  </a:lnTo>
                  <a:lnTo>
                    <a:pt x="345437" y="288407"/>
                  </a:lnTo>
                  <a:lnTo>
                    <a:pt x="338609" y="281179"/>
                  </a:lnTo>
                  <a:lnTo>
                    <a:pt x="329378" y="275190"/>
                  </a:lnTo>
                  <a:lnTo>
                    <a:pt x="309762" y="271656"/>
                  </a:lnTo>
                  <a:lnTo>
                    <a:pt x="289346" y="275154"/>
                  </a:lnTo>
                  <a:lnTo>
                    <a:pt x="268573" y="284508"/>
                  </a:lnTo>
                  <a:lnTo>
                    <a:pt x="253882" y="299583"/>
                  </a:lnTo>
                  <a:lnTo>
                    <a:pt x="224939" y="349241"/>
                  </a:lnTo>
                  <a:lnTo>
                    <a:pt x="220061" y="374367"/>
                  </a:lnTo>
                  <a:lnTo>
                    <a:pt x="224132" y="398012"/>
                  </a:lnTo>
                  <a:lnTo>
                    <a:pt x="250639" y="459953"/>
                  </a:lnTo>
                  <a:lnTo>
                    <a:pt x="264239" y="474655"/>
                  </a:lnTo>
                  <a:lnTo>
                    <a:pt x="281981" y="485089"/>
                  </a:lnTo>
                  <a:lnTo>
                    <a:pt x="317290" y="491950"/>
                  </a:lnTo>
                  <a:lnTo>
                    <a:pt x="340655" y="487316"/>
                  </a:lnTo>
                  <a:lnTo>
                    <a:pt x="374086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642445" y="1273948"/>
              <a:ext cx="147400" cy="224717"/>
            </a:xfrm>
            <a:custGeom>
              <a:avLst/>
              <a:gdLst/>
              <a:ahLst/>
              <a:cxnLst/>
              <a:rect l="0" t="0" r="0" b="0"/>
              <a:pathLst>
                <a:path w="147400" h="224717">
                  <a:moveTo>
                    <a:pt x="0" y="115813"/>
                  </a:moveTo>
                  <a:lnTo>
                    <a:pt x="17959" y="169688"/>
                  </a:lnTo>
                  <a:lnTo>
                    <a:pt x="36301" y="224716"/>
                  </a:lnTo>
                  <a:lnTo>
                    <a:pt x="20512" y="171108"/>
                  </a:lnTo>
                  <a:lnTo>
                    <a:pt x="16135" y="141559"/>
                  </a:lnTo>
                  <a:lnTo>
                    <a:pt x="21419" y="99785"/>
                  </a:lnTo>
                  <a:lnTo>
                    <a:pt x="31356" y="75934"/>
                  </a:lnTo>
                  <a:lnTo>
                    <a:pt x="46692" y="59875"/>
                  </a:lnTo>
                  <a:lnTo>
                    <a:pt x="102568" y="2910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842487" y="1042321"/>
              <a:ext cx="203964" cy="438764"/>
            </a:xfrm>
            <a:custGeom>
              <a:avLst/>
              <a:gdLst/>
              <a:ahLst/>
              <a:cxnLst/>
              <a:rect l="0" t="0" r="0" b="0"/>
              <a:pathLst>
                <a:path w="203964" h="438764">
                  <a:moveTo>
                    <a:pt x="0" y="0"/>
                  </a:moveTo>
                  <a:lnTo>
                    <a:pt x="3119" y="57264"/>
                  </a:lnTo>
                  <a:lnTo>
                    <a:pt x="14654" y="112567"/>
                  </a:lnTo>
                  <a:lnTo>
                    <a:pt x="24749" y="168794"/>
                  </a:lnTo>
                  <a:lnTo>
                    <a:pt x="35149" y="231727"/>
                  </a:lnTo>
                  <a:lnTo>
                    <a:pt x="45639" y="289238"/>
                  </a:lnTo>
                  <a:lnTo>
                    <a:pt x="56156" y="343323"/>
                  </a:lnTo>
                  <a:lnTo>
                    <a:pt x="61092" y="390804"/>
                  </a:lnTo>
                  <a:lnTo>
                    <a:pt x="59445" y="398576"/>
                  </a:lnTo>
                  <a:lnTo>
                    <a:pt x="56008" y="401418"/>
                  </a:lnTo>
                  <a:lnTo>
                    <a:pt x="51376" y="400973"/>
                  </a:lnTo>
                  <a:lnTo>
                    <a:pt x="48289" y="395997"/>
                  </a:lnTo>
                  <a:lnTo>
                    <a:pt x="44858" y="377990"/>
                  </a:lnTo>
                  <a:lnTo>
                    <a:pt x="51061" y="322236"/>
                  </a:lnTo>
                  <a:lnTo>
                    <a:pt x="57009" y="297634"/>
                  </a:lnTo>
                  <a:lnTo>
                    <a:pt x="69791" y="278121"/>
                  </a:lnTo>
                  <a:lnTo>
                    <a:pt x="78112" y="269642"/>
                  </a:lnTo>
                  <a:lnTo>
                    <a:pt x="88340" y="265159"/>
                  </a:lnTo>
                  <a:lnTo>
                    <a:pt x="112182" y="263297"/>
                  </a:lnTo>
                  <a:lnTo>
                    <a:pt x="146323" y="268827"/>
                  </a:lnTo>
                  <a:lnTo>
                    <a:pt x="173076" y="283463"/>
                  </a:lnTo>
                  <a:lnTo>
                    <a:pt x="185327" y="299119"/>
                  </a:lnTo>
                  <a:lnTo>
                    <a:pt x="202724" y="337765"/>
                  </a:lnTo>
                  <a:lnTo>
                    <a:pt x="203963" y="361468"/>
                  </a:lnTo>
                  <a:lnTo>
                    <a:pt x="199444" y="386430"/>
                  </a:lnTo>
                  <a:lnTo>
                    <a:pt x="189637" y="409223"/>
                  </a:lnTo>
                  <a:lnTo>
                    <a:pt x="174360" y="424812"/>
                  </a:lnTo>
                  <a:lnTo>
                    <a:pt x="165373" y="430607"/>
                  </a:lnTo>
                  <a:lnTo>
                    <a:pt x="130367" y="438763"/>
                  </a:lnTo>
                  <a:lnTo>
                    <a:pt x="77787" y="433113"/>
                  </a:lnTo>
                  <a:lnTo>
                    <a:pt x="38632" y="420732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113480" y="1292513"/>
              <a:ext cx="223847" cy="191881"/>
            </a:xfrm>
            <a:custGeom>
              <a:avLst/>
              <a:gdLst/>
              <a:ahLst/>
              <a:cxnLst/>
              <a:rect l="0" t="0" r="0" b="0"/>
              <a:pathLst>
                <a:path w="223847" h="191881">
                  <a:moveTo>
                    <a:pt x="108033" y="76191"/>
                  </a:moveTo>
                  <a:lnTo>
                    <a:pt x="104913" y="33500"/>
                  </a:lnTo>
                  <a:lnTo>
                    <a:pt x="102443" y="23164"/>
                  </a:lnTo>
                  <a:lnTo>
                    <a:pt x="97287" y="15103"/>
                  </a:lnTo>
                  <a:lnTo>
                    <a:pt x="82200" y="3028"/>
                  </a:lnTo>
                  <a:lnTo>
                    <a:pt x="63796" y="0"/>
                  </a:lnTo>
                  <a:lnTo>
                    <a:pt x="53975" y="831"/>
                  </a:lnTo>
                  <a:lnTo>
                    <a:pt x="36824" y="7993"/>
                  </a:lnTo>
                  <a:lnTo>
                    <a:pt x="28975" y="13178"/>
                  </a:lnTo>
                  <a:lnTo>
                    <a:pt x="17134" y="28298"/>
                  </a:lnTo>
                  <a:lnTo>
                    <a:pt x="0" y="72190"/>
                  </a:lnTo>
                  <a:lnTo>
                    <a:pt x="114" y="117770"/>
                  </a:lnTo>
                  <a:lnTo>
                    <a:pt x="7556" y="157141"/>
                  </a:lnTo>
                  <a:lnTo>
                    <a:pt x="22760" y="185444"/>
                  </a:lnTo>
                  <a:lnTo>
                    <a:pt x="30127" y="189971"/>
                  </a:lnTo>
                  <a:lnTo>
                    <a:pt x="47672" y="191880"/>
                  </a:lnTo>
                  <a:lnTo>
                    <a:pt x="67167" y="182591"/>
                  </a:lnTo>
                  <a:lnTo>
                    <a:pt x="77280" y="175200"/>
                  </a:lnTo>
                  <a:lnTo>
                    <a:pt x="91635" y="154510"/>
                  </a:lnTo>
                  <a:lnTo>
                    <a:pt x="110383" y="108689"/>
                  </a:lnTo>
                  <a:lnTo>
                    <a:pt x="115449" y="103706"/>
                  </a:lnTo>
                  <a:lnTo>
                    <a:pt x="121165" y="102723"/>
                  </a:lnTo>
                  <a:lnTo>
                    <a:pt x="127316" y="104408"/>
                  </a:lnTo>
                  <a:lnTo>
                    <a:pt x="132587" y="109040"/>
                  </a:lnTo>
                  <a:lnTo>
                    <a:pt x="155690" y="138572"/>
                  </a:lnTo>
                  <a:lnTo>
                    <a:pt x="174837" y="151879"/>
                  </a:lnTo>
                  <a:lnTo>
                    <a:pt x="223846" y="1709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344559" y="1270685"/>
              <a:ext cx="182281" cy="188395"/>
            </a:xfrm>
            <a:custGeom>
              <a:avLst/>
              <a:gdLst/>
              <a:ahLst/>
              <a:cxnLst/>
              <a:rect l="0" t="0" r="0" b="0"/>
              <a:pathLst>
                <a:path w="182281" h="188395">
                  <a:moveTo>
                    <a:pt x="129638" y="34848"/>
                  </a:moveTo>
                  <a:lnTo>
                    <a:pt x="118459" y="18081"/>
                  </a:lnTo>
                  <a:lnTo>
                    <a:pt x="103612" y="6729"/>
                  </a:lnTo>
                  <a:lnTo>
                    <a:pt x="94740" y="2064"/>
                  </a:lnTo>
                  <a:lnTo>
                    <a:pt x="75523" y="0"/>
                  </a:lnTo>
                  <a:lnTo>
                    <a:pt x="56454" y="4152"/>
                  </a:lnTo>
                  <a:lnTo>
                    <a:pt x="40179" y="13797"/>
                  </a:lnTo>
                  <a:lnTo>
                    <a:pt x="17864" y="43559"/>
                  </a:lnTo>
                  <a:lnTo>
                    <a:pt x="2023" y="82013"/>
                  </a:lnTo>
                  <a:lnTo>
                    <a:pt x="0" y="106113"/>
                  </a:lnTo>
                  <a:lnTo>
                    <a:pt x="4171" y="128523"/>
                  </a:lnTo>
                  <a:lnTo>
                    <a:pt x="13823" y="150181"/>
                  </a:lnTo>
                  <a:lnTo>
                    <a:pt x="38000" y="176516"/>
                  </a:lnTo>
                  <a:lnTo>
                    <a:pt x="60444" y="185549"/>
                  </a:lnTo>
                  <a:lnTo>
                    <a:pt x="84847" y="188394"/>
                  </a:lnTo>
                  <a:lnTo>
                    <a:pt x="107391" y="185759"/>
                  </a:lnTo>
                  <a:lnTo>
                    <a:pt x="139813" y="172109"/>
                  </a:lnTo>
                  <a:lnTo>
                    <a:pt x="182280" y="1401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90010" y="1084435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10723" y="167828"/>
                  </a:lnTo>
                  <a:lnTo>
                    <a:pt x="17475" y="222862"/>
                  </a:lnTo>
                  <a:lnTo>
                    <a:pt x="21165" y="275563"/>
                  </a:lnTo>
                  <a:lnTo>
                    <a:pt x="29181" y="332766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630284" y="1189720"/>
              <a:ext cx="138711" cy="221099"/>
            </a:xfrm>
            <a:custGeom>
              <a:avLst/>
              <a:gdLst/>
              <a:ahLst/>
              <a:cxnLst/>
              <a:rect l="0" t="0" r="0" b="0"/>
              <a:pathLst>
                <a:path w="138711" h="221099">
                  <a:moveTo>
                    <a:pt x="117653" y="0"/>
                  </a:moveTo>
                  <a:lnTo>
                    <a:pt x="60088" y="56395"/>
                  </a:lnTo>
                  <a:lnTo>
                    <a:pt x="17309" y="91279"/>
                  </a:lnTo>
                  <a:lnTo>
                    <a:pt x="834" y="117902"/>
                  </a:lnTo>
                  <a:lnTo>
                    <a:pt x="0" y="127735"/>
                  </a:lnTo>
                  <a:lnTo>
                    <a:pt x="5312" y="148018"/>
                  </a:lnTo>
                  <a:lnTo>
                    <a:pt x="21456" y="173578"/>
                  </a:lnTo>
                  <a:lnTo>
                    <a:pt x="37464" y="185550"/>
                  </a:lnTo>
                  <a:lnTo>
                    <a:pt x="96951" y="210222"/>
                  </a:lnTo>
                  <a:lnTo>
                    <a:pt x="13871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55500" y="1031792"/>
              <a:ext cx="29392" cy="421141"/>
            </a:xfrm>
            <a:custGeom>
              <a:avLst/>
              <a:gdLst/>
              <a:ahLst/>
              <a:cxnLst/>
              <a:rect l="0" t="0" r="0" b="0"/>
              <a:pathLst>
                <a:path w="29392" h="421141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4160" y="95316"/>
                  </a:lnTo>
                  <a:lnTo>
                    <a:pt x="2527" y="148203"/>
                  </a:lnTo>
                  <a:lnTo>
                    <a:pt x="6613" y="199110"/>
                  </a:lnTo>
                  <a:lnTo>
                    <a:pt x="7569" y="241742"/>
                  </a:lnTo>
                  <a:lnTo>
                    <a:pt x="9277" y="302864"/>
                  </a:lnTo>
                  <a:lnTo>
                    <a:pt x="15502" y="351650"/>
                  </a:lnTo>
                  <a:lnTo>
                    <a:pt x="21318" y="400698"/>
                  </a:lnTo>
                  <a:lnTo>
                    <a:pt x="29391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126963" y="1179191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169347" y="17958"/>
                  </a:lnTo>
                  <a:lnTo>
                    <a:pt x="107020" y="35149"/>
                  </a:lnTo>
                  <a:lnTo>
                    <a:pt x="44538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393469" y="1284476"/>
              <a:ext cx="133578" cy="181992"/>
            </a:xfrm>
            <a:custGeom>
              <a:avLst/>
              <a:gdLst/>
              <a:ahLst/>
              <a:cxnLst/>
              <a:rect l="0" t="0" r="0" b="0"/>
              <a:pathLst>
                <a:path w="133578" h="181992">
                  <a:moveTo>
                    <a:pt x="7235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1490" y="134702"/>
                  </a:lnTo>
                  <a:lnTo>
                    <a:pt x="27083" y="162225"/>
                  </a:lnTo>
                  <a:lnTo>
                    <a:pt x="42963" y="174655"/>
                  </a:lnTo>
                  <a:lnTo>
                    <a:pt x="52110" y="179608"/>
                  </a:lnTo>
                  <a:lnTo>
                    <a:pt x="71633" y="181991"/>
                  </a:lnTo>
                  <a:lnTo>
                    <a:pt x="81753" y="180989"/>
                  </a:lnTo>
                  <a:lnTo>
                    <a:pt x="89669" y="176811"/>
                  </a:lnTo>
                  <a:lnTo>
                    <a:pt x="101584" y="162811"/>
                  </a:lnTo>
                  <a:lnTo>
                    <a:pt x="122533" y="106737"/>
                  </a:lnTo>
                  <a:lnTo>
                    <a:pt x="130305" y="71010"/>
                  </a:lnTo>
                  <a:lnTo>
                    <a:pt x="133577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590217" y="1273948"/>
              <a:ext cx="105286" cy="173509"/>
            </a:xfrm>
            <a:custGeom>
              <a:avLst/>
              <a:gdLst/>
              <a:ahLst/>
              <a:cxnLst/>
              <a:rect l="0" t="0" r="0" b="0"/>
              <a:pathLst>
                <a:path w="105286" h="173509">
                  <a:moveTo>
                    <a:pt x="0" y="84228"/>
                  </a:moveTo>
                  <a:lnTo>
                    <a:pt x="8333" y="121706"/>
                  </a:lnTo>
                  <a:lnTo>
                    <a:pt x="11893" y="145338"/>
                  </a:lnTo>
                  <a:lnTo>
                    <a:pt x="22371" y="172525"/>
                  </a:lnTo>
                  <a:lnTo>
                    <a:pt x="20764" y="173508"/>
                  </a:lnTo>
                  <a:lnTo>
                    <a:pt x="17352" y="171824"/>
                  </a:lnTo>
                  <a:lnTo>
                    <a:pt x="6961" y="147097"/>
                  </a:lnTo>
                  <a:lnTo>
                    <a:pt x="2545" y="89584"/>
                  </a:lnTo>
                  <a:lnTo>
                    <a:pt x="6201" y="60482"/>
                  </a:lnTo>
                  <a:lnTo>
                    <a:pt x="17964" y="38189"/>
                  </a:lnTo>
                  <a:lnTo>
                    <a:pt x="26014" y="28969"/>
                  </a:lnTo>
                  <a:lnTo>
                    <a:pt x="50556" y="18724"/>
                  </a:lnTo>
                  <a:lnTo>
                    <a:pt x="84780" y="983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833832" y="1105492"/>
              <a:ext cx="30127" cy="336913"/>
            </a:xfrm>
            <a:custGeom>
              <a:avLst/>
              <a:gdLst/>
              <a:ahLst/>
              <a:cxnLst/>
              <a:rect l="0" t="0" r="0" b="0"/>
              <a:pathLst>
                <a:path w="30127" h="336913">
                  <a:moveTo>
                    <a:pt x="9069" y="0"/>
                  </a:moveTo>
                  <a:lnTo>
                    <a:pt x="5950" y="42691"/>
                  </a:lnTo>
                  <a:lnTo>
                    <a:pt x="4" y="101109"/>
                  </a:lnTo>
                  <a:lnTo>
                    <a:pt x="0" y="162258"/>
                  </a:lnTo>
                  <a:lnTo>
                    <a:pt x="10051" y="215585"/>
                  </a:lnTo>
                  <a:lnTo>
                    <a:pt x="16769" y="264698"/>
                  </a:lnTo>
                  <a:lnTo>
                    <a:pt x="21879" y="306936"/>
                  </a:lnTo>
                  <a:lnTo>
                    <a:pt x="3012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727088" y="1231834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5589"/>
                  </a:lnTo>
                  <a:lnTo>
                    <a:pt x="75552" y="10722"/>
                  </a:lnTo>
                  <a:lnTo>
                    <a:pt x="2198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045138" y="1063378"/>
              <a:ext cx="39920" cy="421141"/>
            </a:xfrm>
            <a:custGeom>
              <a:avLst/>
              <a:gdLst/>
              <a:ahLst/>
              <a:cxnLst/>
              <a:rect l="0" t="0" r="0" b="0"/>
              <a:pathLst>
                <a:path w="39920" h="421141">
                  <a:moveTo>
                    <a:pt x="8333" y="0"/>
                  </a:moveTo>
                  <a:lnTo>
                    <a:pt x="0" y="52050"/>
                  </a:lnTo>
                  <a:lnTo>
                    <a:pt x="3828" y="111537"/>
                  </a:lnTo>
                  <a:lnTo>
                    <a:pt x="7443" y="165488"/>
                  </a:lnTo>
                  <a:lnTo>
                    <a:pt x="11277" y="221205"/>
                  </a:lnTo>
                  <a:lnTo>
                    <a:pt x="17364" y="277271"/>
                  </a:lnTo>
                  <a:lnTo>
                    <a:pt x="25801" y="327341"/>
                  </a:lnTo>
                  <a:lnTo>
                    <a:pt x="31801" y="384891"/>
                  </a:lnTo>
                  <a:lnTo>
                    <a:pt x="39919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085057" y="1258042"/>
              <a:ext cx="189514" cy="247534"/>
            </a:xfrm>
            <a:custGeom>
              <a:avLst/>
              <a:gdLst/>
              <a:ahLst/>
              <a:cxnLst/>
              <a:rect l="0" t="0" r="0" b="0"/>
              <a:pathLst>
                <a:path w="189514" h="247534">
                  <a:moveTo>
                    <a:pt x="0" y="184362"/>
                  </a:moveTo>
                  <a:lnTo>
                    <a:pt x="5589" y="167594"/>
                  </a:lnTo>
                  <a:lnTo>
                    <a:pt x="17692" y="156242"/>
                  </a:lnTo>
                  <a:lnTo>
                    <a:pt x="74328" y="128904"/>
                  </a:lnTo>
                  <a:lnTo>
                    <a:pt x="125255" y="95084"/>
                  </a:lnTo>
                  <a:lnTo>
                    <a:pt x="141846" y="76832"/>
                  </a:lnTo>
                  <a:lnTo>
                    <a:pt x="146037" y="65882"/>
                  </a:lnTo>
                  <a:lnTo>
                    <a:pt x="147573" y="41237"/>
                  </a:lnTo>
                  <a:lnTo>
                    <a:pt x="141237" y="20925"/>
                  </a:lnTo>
                  <a:lnTo>
                    <a:pt x="136272" y="12233"/>
                  </a:lnTo>
                  <a:lnTo>
                    <a:pt x="128283" y="6438"/>
                  </a:lnTo>
                  <a:lnTo>
                    <a:pt x="106927" y="0"/>
                  </a:lnTo>
                  <a:lnTo>
                    <a:pt x="97021" y="622"/>
                  </a:lnTo>
                  <a:lnTo>
                    <a:pt x="79775" y="7553"/>
                  </a:lnTo>
                  <a:lnTo>
                    <a:pt x="56912" y="30199"/>
                  </a:lnTo>
                  <a:lnTo>
                    <a:pt x="40909" y="70313"/>
                  </a:lnTo>
                  <a:lnTo>
                    <a:pt x="34348" y="113655"/>
                  </a:lnTo>
                  <a:lnTo>
                    <a:pt x="40536" y="169052"/>
                  </a:lnTo>
                  <a:lnTo>
                    <a:pt x="46482" y="192765"/>
                  </a:lnTo>
                  <a:lnTo>
                    <a:pt x="59263" y="211883"/>
                  </a:lnTo>
                  <a:lnTo>
                    <a:pt x="77811" y="227009"/>
                  </a:lnTo>
                  <a:lnTo>
                    <a:pt x="114562" y="240932"/>
                  </a:lnTo>
                  <a:lnTo>
                    <a:pt x="162663" y="246229"/>
                  </a:lnTo>
                  <a:lnTo>
                    <a:pt x="189513" y="2475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4400911" y="958093"/>
            <a:ext cx="5169494" cy="568540"/>
            <a:chOff x="4400911" y="958093"/>
            <a:chExt cx="5169494" cy="568540"/>
          </a:xfrm>
        </p:grpSpPr>
        <p:sp>
          <p:nvSpPr>
            <p:cNvPr id="70" name="Freeform 69"/>
            <p:cNvSpPr/>
            <p:nvPr/>
          </p:nvSpPr>
          <p:spPr>
            <a:xfrm>
              <a:off x="4400911" y="1410818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032621" y="1052849"/>
              <a:ext cx="1" cy="368499"/>
            </a:xfrm>
            <a:custGeom>
              <a:avLst/>
              <a:gdLst/>
              <a:ahLst/>
              <a:cxnLst/>
              <a:rect l="0" t="0" r="0" b="0"/>
              <a:pathLst>
                <a:path w="1" h="368499">
                  <a:moveTo>
                    <a:pt x="0" y="0"/>
                  </a:moveTo>
                  <a:lnTo>
                    <a:pt x="0" y="52051"/>
                  </a:lnTo>
                  <a:lnTo>
                    <a:pt x="0" y="108229"/>
                  </a:lnTo>
                  <a:lnTo>
                    <a:pt x="0" y="169329"/>
                  </a:lnTo>
                  <a:lnTo>
                    <a:pt x="0" y="228766"/>
                  </a:lnTo>
                  <a:lnTo>
                    <a:pt x="0" y="280302"/>
                  </a:lnTo>
                  <a:lnTo>
                    <a:pt x="0" y="339638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843109" y="1031792"/>
              <a:ext cx="357969" cy="42115"/>
            </a:xfrm>
            <a:custGeom>
              <a:avLst/>
              <a:gdLst/>
              <a:ahLst/>
              <a:cxnLst/>
              <a:rect l="0" t="0" r="0" b="0"/>
              <a:pathLst>
                <a:path w="357969" h="42115">
                  <a:moveTo>
                    <a:pt x="357968" y="0"/>
                  </a:moveTo>
                  <a:lnTo>
                    <a:pt x="308705" y="1170"/>
                  </a:lnTo>
                  <a:lnTo>
                    <a:pt x="257454" y="8406"/>
                  </a:lnTo>
                  <a:lnTo>
                    <a:pt x="198335" y="17959"/>
                  </a:lnTo>
                  <a:lnTo>
                    <a:pt x="136364" y="27028"/>
                  </a:lnTo>
                  <a:lnTo>
                    <a:pt x="75889" y="30235"/>
                  </a:lnTo>
                  <a:lnTo>
                    <a:pt x="21706" y="3443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232663" y="1000207"/>
              <a:ext cx="221099" cy="430094"/>
            </a:xfrm>
            <a:custGeom>
              <a:avLst/>
              <a:gdLst/>
              <a:ahLst/>
              <a:cxnLst/>
              <a:rect l="0" t="0" r="0" b="0"/>
              <a:pathLst>
                <a:path w="221099" h="430094">
                  <a:moveTo>
                    <a:pt x="0" y="0"/>
                  </a:moveTo>
                  <a:lnTo>
                    <a:pt x="14654" y="49552"/>
                  </a:lnTo>
                  <a:lnTo>
                    <a:pt x="19160" y="100080"/>
                  </a:lnTo>
                  <a:lnTo>
                    <a:pt x="27918" y="158329"/>
                  </a:lnTo>
                  <a:lnTo>
                    <a:pt x="30499" y="211469"/>
                  </a:lnTo>
                  <a:lnTo>
                    <a:pt x="34490" y="269412"/>
                  </a:lnTo>
                  <a:lnTo>
                    <a:pt x="40608" y="326178"/>
                  </a:lnTo>
                  <a:lnTo>
                    <a:pt x="41668" y="376495"/>
                  </a:lnTo>
                  <a:lnTo>
                    <a:pt x="40856" y="429305"/>
                  </a:lnTo>
                  <a:lnTo>
                    <a:pt x="38936" y="430093"/>
                  </a:lnTo>
                  <a:lnTo>
                    <a:pt x="36485" y="427109"/>
                  </a:lnTo>
                  <a:lnTo>
                    <a:pt x="32231" y="367781"/>
                  </a:lnTo>
                  <a:lnTo>
                    <a:pt x="37302" y="312204"/>
                  </a:lnTo>
                  <a:lnTo>
                    <a:pt x="51867" y="275778"/>
                  </a:lnTo>
                  <a:lnTo>
                    <a:pt x="67506" y="259828"/>
                  </a:lnTo>
                  <a:lnTo>
                    <a:pt x="76589" y="253937"/>
                  </a:lnTo>
                  <a:lnTo>
                    <a:pt x="111730" y="245646"/>
                  </a:lnTo>
                  <a:lnTo>
                    <a:pt x="131936" y="249946"/>
                  </a:lnTo>
                  <a:lnTo>
                    <a:pt x="148715" y="260826"/>
                  </a:lnTo>
                  <a:lnTo>
                    <a:pt x="171316" y="287851"/>
                  </a:lnTo>
                  <a:lnTo>
                    <a:pt x="201385" y="346294"/>
                  </a:lnTo>
                  <a:lnTo>
                    <a:pt x="217694" y="396812"/>
                  </a:lnTo>
                  <a:lnTo>
                    <a:pt x="221098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537989" y="1263419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0" y="58617"/>
                  </a:lnTo>
                  <a:lnTo>
                    <a:pt x="7236" y="111621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527461" y="112654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622172" y="1189720"/>
              <a:ext cx="206814" cy="263213"/>
            </a:xfrm>
            <a:custGeom>
              <a:avLst/>
              <a:gdLst/>
              <a:ahLst/>
              <a:cxnLst/>
              <a:rect l="0" t="0" r="0" b="0"/>
              <a:pathLst>
                <a:path w="206814" h="263213">
                  <a:moveTo>
                    <a:pt x="126387" y="0"/>
                  </a:moveTo>
                  <a:lnTo>
                    <a:pt x="92765" y="2339"/>
                  </a:lnTo>
                  <a:lnTo>
                    <a:pt x="55724" y="17980"/>
                  </a:lnTo>
                  <a:lnTo>
                    <a:pt x="6034" y="58563"/>
                  </a:lnTo>
                  <a:lnTo>
                    <a:pt x="1698" y="67118"/>
                  </a:lnTo>
                  <a:lnTo>
                    <a:pt x="0" y="85982"/>
                  </a:lnTo>
                  <a:lnTo>
                    <a:pt x="3524" y="93586"/>
                  </a:lnTo>
                  <a:lnTo>
                    <a:pt x="16800" y="105155"/>
                  </a:lnTo>
                  <a:lnTo>
                    <a:pt x="55183" y="112655"/>
                  </a:lnTo>
                  <a:lnTo>
                    <a:pt x="110979" y="116359"/>
                  </a:lnTo>
                  <a:lnTo>
                    <a:pt x="173448" y="130385"/>
                  </a:lnTo>
                  <a:lnTo>
                    <a:pt x="183498" y="136056"/>
                  </a:lnTo>
                  <a:lnTo>
                    <a:pt x="197783" y="151716"/>
                  </a:lnTo>
                  <a:lnTo>
                    <a:pt x="204912" y="173494"/>
                  </a:lnTo>
                  <a:lnTo>
                    <a:pt x="206813" y="185853"/>
                  </a:lnTo>
                  <a:lnTo>
                    <a:pt x="202686" y="205823"/>
                  </a:lnTo>
                  <a:lnTo>
                    <a:pt x="198310" y="214425"/>
                  </a:lnTo>
                  <a:lnTo>
                    <a:pt x="184089" y="227101"/>
                  </a:lnTo>
                  <a:lnTo>
                    <a:pt x="128960" y="248578"/>
                  </a:lnTo>
                  <a:lnTo>
                    <a:pt x="78542" y="259975"/>
                  </a:lnTo>
                  <a:lnTo>
                    <a:pt x="39291" y="262253"/>
                  </a:lnTo>
                  <a:lnTo>
                    <a:pt x="10574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174162" y="958093"/>
              <a:ext cx="16595" cy="473783"/>
            </a:xfrm>
            <a:custGeom>
              <a:avLst/>
              <a:gdLst/>
              <a:ahLst/>
              <a:cxnLst/>
              <a:rect l="0" t="0" r="0" b="0"/>
              <a:pathLst>
                <a:path w="16595" h="473783">
                  <a:moveTo>
                    <a:pt x="6066" y="0"/>
                  </a:moveTo>
                  <a:lnTo>
                    <a:pt x="2946" y="42692"/>
                  </a:lnTo>
                  <a:lnTo>
                    <a:pt x="0" y="68107"/>
                  </a:lnTo>
                  <a:lnTo>
                    <a:pt x="3749" y="124945"/>
                  </a:lnTo>
                  <a:lnTo>
                    <a:pt x="5608" y="187850"/>
                  </a:lnTo>
                  <a:lnTo>
                    <a:pt x="5975" y="245336"/>
                  </a:lnTo>
                  <a:lnTo>
                    <a:pt x="14387" y="307478"/>
                  </a:lnTo>
                  <a:lnTo>
                    <a:pt x="15940" y="354317"/>
                  </a:lnTo>
                  <a:lnTo>
                    <a:pt x="16401" y="406410"/>
                  </a:lnTo>
                  <a:lnTo>
                    <a:pt x="16537" y="445241"/>
                  </a:lnTo>
                  <a:lnTo>
                    <a:pt x="16594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064414" y="1147606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75779" y="2339"/>
                  </a:lnTo>
                  <a:lnTo>
                    <a:pt x="116914" y="19786"/>
                  </a:lnTo>
                  <a:lnTo>
                    <a:pt x="54290" y="3484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298236" y="1305533"/>
              <a:ext cx="153413" cy="163529"/>
            </a:xfrm>
            <a:custGeom>
              <a:avLst/>
              <a:gdLst/>
              <a:ahLst/>
              <a:cxnLst/>
              <a:rect l="0" t="0" r="0" b="0"/>
              <a:pathLst>
                <a:path w="153413" h="163529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12588" y="124607"/>
                  </a:lnTo>
                  <a:lnTo>
                    <a:pt x="28182" y="151824"/>
                  </a:lnTo>
                  <a:lnTo>
                    <a:pt x="36773" y="157368"/>
                  </a:lnTo>
                  <a:lnTo>
                    <a:pt x="58798" y="163528"/>
                  </a:lnTo>
                  <a:lnTo>
                    <a:pt x="91916" y="161407"/>
                  </a:lnTo>
                  <a:lnTo>
                    <a:pt x="110212" y="153235"/>
                  </a:lnTo>
                  <a:lnTo>
                    <a:pt x="118367" y="147780"/>
                  </a:lnTo>
                  <a:lnTo>
                    <a:pt x="130547" y="132361"/>
                  </a:lnTo>
                  <a:lnTo>
                    <a:pt x="147898" y="88277"/>
                  </a:lnTo>
                  <a:lnTo>
                    <a:pt x="153412" y="48253"/>
                  </a:lnTo>
                  <a:lnTo>
                    <a:pt x="151582" y="30025"/>
                  </a:lnTo>
                  <a:lnTo>
                    <a:pt x="145204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506611" y="1252891"/>
              <a:ext cx="147400" cy="191672"/>
            </a:xfrm>
            <a:custGeom>
              <a:avLst/>
              <a:gdLst/>
              <a:ahLst/>
              <a:cxnLst/>
              <a:rect l="0" t="0" r="0" b="0"/>
              <a:pathLst>
                <a:path w="147400" h="191672">
                  <a:moveTo>
                    <a:pt x="0" y="73699"/>
                  </a:moveTo>
                  <a:lnTo>
                    <a:pt x="25194" y="134810"/>
                  </a:lnTo>
                  <a:lnTo>
                    <a:pt x="50833" y="189241"/>
                  </a:lnTo>
                  <a:lnTo>
                    <a:pt x="52606" y="191671"/>
                  </a:lnTo>
                  <a:lnTo>
                    <a:pt x="31481" y="135867"/>
                  </a:lnTo>
                  <a:lnTo>
                    <a:pt x="28007" y="125673"/>
                  </a:lnTo>
                  <a:lnTo>
                    <a:pt x="28706" y="88969"/>
                  </a:lnTo>
                  <a:lnTo>
                    <a:pt x="36322" y="54047"/>
                  </a:lnTo>
                  <a:lnTo>
                    <a:pt x="41762" y="45390"/>
                  </a:lnTo>
                  <a:lnTo>
                    <a:pt x="57166" y="32651"/>
                  </a:lnTo>
                  <a:lnTo>
                    <a:pt x="116211" y="742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790880" y="1021264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7459"/>
                  </a:lnTo>
                  <a:lnTo>
                    <a:pt x="5590" y="220153"/>
                  </a:lnTo>
                  <a:lnTo>
                    <a:pt x="14655" y="276580"/>
                  </a:lnTo>
                  <a:lnTo>
                    <a:pt x="24750" y="326575"/>
                  </a:lnTo>
                  <a:lnTo>
                    <a:pt x="30685" y="387168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654010" y="1200248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4067" y="5589"/>
                  </a:lnTo>
                  <a:lnTo>
                    <a:pt x="131488" y="9553"/>
                  </a:lnTo>
                  <a:lnTo>
                    <a:pt x="81333" y="10240"/>
                  </a:lnTo>
                  <a:lnTo>
                    <a:pt x="28111" y="135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011979" y="1010735"/>
              <a:ext cx="221099" cy="449603"/>
            </a:xfrm>
            <a:custGeom>
              <a:avLst/>
              <a:gdLst/>
              <a:ahLst/>
              <a:cxnLst/>
              <a:rect l="0" t="0" r="0" b="0"/>
              <a:pathLst>
                <a:path w="221099" h="449603">
                  <a:moveTo>
                    <a:pt x="0" y="0"/>
                  </a:moveTo>
                  <a:lnTo>
                    <a:pt x="0" y="62478"/>
                  </a:lnTo>
                  <a:lnTo>
                    <a:pt x="0" y="119186"/>
                  </a:lnTo>
                  <a:lnTo>
                    <a:pt x="0" y="176618"/>
                  </a:lnTo>
                  <a:lnTo>
                    <a:pt x="3119" y="236836"/>
                  </a:lnTo>
                  <a:lnTo>
                    <a:pt x="9065" y="299986"/>
                  </a:lnTo>
                  <a:lnTo>
                    <a:pt x="10094" y="353917"/>
                  </a:lnTo>
                  <a:lnTo>
                    <a:pt x="10442" y="406778"/>
                  </a:lnTo>
                  <a:lnTo>
                    <a:pt x="10490" y="400329"/>
                  </a:lnTo>
                  <a:lnTo>
                    <a:pt x="19870" y="384985"/>
                  </a:lnTo>
                  <a:lnTo>
                    <a:pt x="35737" y="368806"/>
                  </a:lnTo>
                  <a:lnTo>
                    <a:pt x="84775" y="344896"/>
                  </a:lnTo>
                  <a:lnTo>
                    <a:pt x="145276" y="326511"/>
                  </a:lnTo>
                  <a:lnTo>
                    <a:pt x="166343" y="318251"/>
                  </a:lnTo>
                  <a:lnTo>
                    <a:pt x="183505" y="306782"/>
                  </a:lnTo>
                  <a:lnTo>
                    <a:pt x="195812" y="290765"/>
                  </a:lnTo>
                  <a:lnTo>
                    <a:pt x="200731" y="281581"/>
                  </a:lnTo>
                  <a:lnTo>
                    <a:pt x="203078" y="262018"/>
                  </a:lnTo>
                  <a:lnTo>
                    <a:pt x="202065" y="251888"/>
                  </a:lnTo>
                  <a:lnTo>
                    <a:pt x="191582" y="234393"/>
                  </a:lnTo>
                  <a:lnTo>
                    <a:pt x="183874" y="226452"/>
                  </a:lnTo>
                  <a:lnTo>
                    <a:pt x="159710" y="217629"/>
                  </a:lnTo>
                  <a:lnTo>
                    <a:pt x="131814" y="216047"/>
                  </a:lnTo>
                  <a:lnTo>
                    <a:pt x="107717" y="223143"/>
                  </a:lnTo>
                  <a:lnTo>
                    <a:pt x="88428" y="237215"/>
                  </a:lnTo>
                  <a:lnTo>
                    <a:pt x="73227" y="256338"/>
                  </a:lnTo>
                  <a:lnTo>
                    <a:pt x="59262" y="293411"/>
                  </a:lnTo>
                  <a:lnTo>
                    <a:pt x="55774" y="334032"/>
                  </a:lnTo>
                  <a:lnTo>
                    <a:pt x="64483" y="386559"/>
                  </a:lnTo>
                  <a:lnTo>
                    <a:pt x="71943" y="408111"/>
                  </a:lnTo>
                  <a:lnTo>
                    <a:pt x="83057" y="425488"/>
                  </a:lnTo>
                  <a:lnTo>
                    <a:pt x="98915" y="437890"/>
                  </a:lnTo>
                  <a:lnTo>
                    <a:pt x="118832" y="446132"/>
                  </a:lnTo>
                  <a:lnTo>
                    <a:pt x="155182" y="449602"/>
                  </a:lnTo>
                  <a:lnTo>
                    <a:pt x="196380" y="444007"/>
                  </a:lnTo>
                  <a:lnTo>
                    <a:pt x="221098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459429" y="1187931"/>
              <a:ext cx="163204" cy="265002"/>
            </a:xfrm>
            <a:custGeom>
              <a:avLst/>
              <a:gdLst/>
              <a:ahLst/>
              <a:cxnLst/>
              <a:rect l="0" t="0" r="0" b="0"/>
              <a:pathLst>
                <a:path w="163204" h="265002">
                  <a:moveTo>
                    <a:pt x="163203" y="64960"/>
                  </a:moveTo>
                  <a:lnTo>
                    <a:pt x="157613" y="42603"/>
                  </a:lnTo>
                  <a:lnTo>
                    <a:pt x="145511" y="25388"/>
                  </a:lnTo>
                  <a:lnTo>
                    <a:pt x="127264" y="11107"/>
                  </a:lnTo>
                  <a:lnTo>
                    <a:pt x="103556" y="861"/>
                  </a:lnTo>
                  <a:lnTo>
                    <a:pt x="91853" y="0"/>
                  </a:lnTo>
                  <a:lnTo>
                    <a:pt x="69491" y="5283"/>
                  </a:lnTo>
                  <a:lnTo>
                    <a:pt x="37170" y="21412"/>
                  </a:lnTo>
                  <a:lnTo>
                    <a:pt x="10956" y="52187"/>
                  </a:lnTo>
                  <a:lnTo>
                    <a:pt x="1951" y="80730"/>
                  </a:lnTo>
                  <a:lnTo>
                    <a:pt x="0" y="126564"/>
                  </a:lnTo>
                  <a:lnTo>
                    <a:pt x="6440" y="155511"/>
                  </a:lnTo>
                  <a:lnTo>
                    <a:pt x="36052" y="209102"/>
                  </a:lnTo>
                  <a:lnTo>
                    <a:pt x="51709" y="230798"/>
                  </a:lnTo>
                  <a:lnTo>
                    <a:pt x="70367" y="248240"/>
                  </a:lnTo>
                  <a:lnTo>
                    <a:pt x="93477" y="257552"/>
                  </a:lnTo>
                  <a:lnTo>
                    <a:pt x="131617" y="2650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699099" y="1222403"/>
              <a:ext cx="239389" cy="227571"/>
            </a:xfrm>
            <a:custGeom>
              <a:avLst/>
              <a:gdLst/>
              <a:ahLst/>
              <a:cxnLst/>
              <a:rect l="0" t="0" r="0" b="0"/>
              <a:pathLst>
                <a:path w="239389" h="227571">
                  <a:moveTo>
                    <a:pt x="91989" y="146301"/>
                  </a:moveTo>
                  <a:lnTo>
                    <a:pt x="121298" y="111404"/>
                  </a:lnTo>
                  <a:lnTo>
                    <a:pt x="130309" y="70970"/>
                  </a:lnTo>
                  <a:lnTo>
                    <a:pt x="126177" y="48090"/>
                  </a:lnTo>
                  <a:lnTo>
                    <a:pt x="104461" y="8748"/>
                  </a:lnTo>
                  <a:lnTo>
                    <a:pt x="95625" y="3127"/>
                  </a:lnTo>
                  <a:lnTo>
                    <a:pt x="73328" y="0"/>
                  </a:lnTo>
                  <a:lnTo>
                    <a:pt x="54059" y="5629"/>
                  </a:lnTo>
                  <a:lnTo>
                    <a:pt x="45646" y="10406"/>
                  </a:lnTo>
                  <a:lnTo>
                    <a:pt x="22625" y="39485"/>
                  </a:lnTo>
                  <a:lnTo>
                    <a:pt x="6576" y="77737"/>
                  </a:lnTo>
                  <a:lnTo>
                    <a:pt x="0" y="118707"/>
                  </a:lnTo>
                  <a:lnTo>
                    <a:pt x="3642" y="160482"/>
                  </a:lnTo>
                  <a:lnTo>
                    <a:pt x="17719" y="196906"/>
                  </a:lnTo>
                  <a:lnTo>
                    <a:pt x="36707" y="224336"/>
                  </a:lnTo>
                  <a:lnTo>
                    <a:pt x="44606" y="227570"/>
                  </a:lnTo>
                  <a:lnTo>
                    <a:pt x="53381" y="227387"/>
                  </a:lnTo>
                  <a:lnTo>
                    <a:pt x="71321" y="220944"/>
                  </a:lnTo>
                  <a:lnTo>
                    <a:pt x="87093" y="210281"/>
                  </a:lnTo>
                  <a:lnTo>
                    <a:pt x="98781" y="194624"/>
                  </a:lnTo>
                  <a:lnTo>
                    <a:pt x="115817" y="150387"/>
                  </a:lnTo>
                  <a:lnTo>
                    <a:pt x="122042" y="105947"/>
                  </a:lnTo>
                  <a:lnTo>
                    <a:pt x="122553" y="107700"/>
                  </a:lnTo>
                  <a:lnTo>
                    <a:pt x="122893" y="113548"/>
                  </a:lnTo>
                  <a:lnTo>
                    <a:pt x="146391" y="158063"/>
                  </a:lnTo>
                  <a:lnTo>
                    <a:pt x="160621" y="177265"/>
                  </a:lnTo>
                  <a:lnTo>
                    <a:pt x="178644" y="193598"/>
                  </a:lnTo>
                  <a:lnTo>
                    <a:pt x="201472" y="202417"/>
                  </a:lnTo>
                  <a:lnTo>
                    <a:pt x="239388" y="2094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942950" y="1211271"/>
              <a:ext cx="195579" cy="227479"/>
            </a:xfrm>
            <a:custGeom>
              <a:avLst/>
              <a:gdLst/>
              <a:ahLst/>
              <a:cxnLst/>
              <a:rect l="0" t="0" r="0" b="0"/>
              <a:pathLst>
                <a:path w="195579" h="227479">
                  <a:moveTo>
                    <a:pt x="6065" y="73205"/>
                  </a:moveTo>
                  <a:lnTo>
                    <a:pt x="0" y="107997"/>
                  </a:lnTo>
                  <a:lnTo>
                    <a:pt x="7640" y="166862"/>
                  </a:lnTo>
                  <a:lnTo>
                    <a:pt x="15415" y="227478"/>
                  </a:lnTo>
                  <a:lnTo>
                    <a:pt x="15075" y="204574"/>
                  </a:lnTo>
                  <a:lnTo>
                    <a:pt x="5072" y="144431"/>
                  </a:lnTo>
                  <a:lnTo>
                    <a:pt x="1482" y="96649"/>
                  </a:lnTo>
                  <a:lnTo>
                    <a:pt x="10749" y="38582"/>
                  </a:lnTo>
                  <a:lnTo>
                    <a:pt x="26041" y="7314"/>
                  </a:lnTo>
                  <a:lnTo>
                    <a:pt x="35759" y="2372"/>
                  </a:lnTo>
                  <a:lnTo>
                    <a:pt x="62157" y="0"/>
                  </a:lnTo>
                  <a:lnTo>
                    <a:pt x="87147" y="9084"/>
                  </a:lnTo>
                  <a:lnTo>
                    <a:pt x="108782" y="25990"/>
                  </a:lnTo>
                  <a:lnTo>
                    <a:pt x="155270" y="87594"/>
                  </a:lnTo>
                  <a:lnTo>
                    <a:pt x="173491" y="137832"/>
                  </a:lnTo>
                  <a:lnTo>
                    <a:pt x="192368" y="199921"/>
                  </a:lnTo>
                  <a:lnTo>
                    <a:pt x="195578" y="210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440935" y="1184131"/>
              <a:ext cx="215871" cy="281974"/>
            </a:xfrm>
            <a:custGeom>
              <a:avLst/>
              <a:gdLst/>
              <a:ahLst/>
              <a:cxnLst/>
              <a:rect l="0" t="0" r="0" b="0"/>
              <a:pathLst>
                <a:path w="215871" h="281974">
                  <a:moveTo>
                    <a:pt x="129262" y="5589"/>
                  </a:moveTo>
                  <a:lnTo>
                    <a:pt x="112494" y="0"/>
                  </a:lnTo>
                  <a:lnTo>
                    <a:pt x="94903" y="375"/>
                  </a:lnTo>
                  <a:lnTo>
                    <a:pt x="38603" y="14477"/>
                  </a:lnTo>
                  <a:lnTo>
                    <a:pt x="20339" y="25527"/>
                  </a:lnTo>
                  <a:lnTo>
                    <a:pt x="7542" y="44476"/>
                  </a:lnTo>
                  <a:lnTo>
                    <a:pt x="2492" y="56080"/>
                  </a:lnTo>
                  <a:lnTo>
                    <a:pt x="0" y="81452"/>
                  </a:lnTo>
                  <a:lnTo>
                    <a:pt x="973" y="94769"/>
                  </a:lnTo>
                  <a:lnTo>
                    <a:pt x="11414" y="115804"/>
                  </a:lnTo>
                  <a:lnTo>
                    <a:pt x="28921" y="132952"/>
                  </a:lnTo>
                  <a:lnTo>
                    <a:pt x="52300" y="148372"/>
                  </a:lnTo>
                  <a:lnTo>
                    <a:pt x="75169" y="153666"/>
                  </a:lnTo>
                  <a:lnTo>
                    <a:pt x="136306" y="154247"/>
                  </a:lnTo>
                  <a:lnTo>
                    <a:pt x="170344" y="162589"/>
                  </a:lnTo>
                  <a:lnTo>
                    <a:pt x="191974" y="173243"/>
                  </a:lnTo>
                  <a:lnTo>
                    <a:pt x="207047" y="188896"/>
                  </a:lnTo>
                  <a:lnTo>
                    <a:pt x="212704" y="197984"/>
                  </a:lnTo>
                  <a:lnTo>
                    <a:pt x="215870" y="220559"/>
                  </a:lnTo>
                  <a:lnTo>
                    <a:pt x="215076" y="233130"/>
                  </a:lnTo>
                  <a:lnTo>
                    <a:pt x="204836" y="253337"/>
                  </a:lnTo>
                  <a:lnTo>
                    <a:pt x="197192" y="262002"/>
                  </a:lnTo>
                  <a:lnTo>
                    <a:pt x="176221" y="274748"/>
                  </a:lnTo>
                  <a:lnTo>
                    <a:pt x="152472" y="281973"/>
                  </a:lnTo>
                  <a:lnTo>
                    <a:pt x="119371" y="279463"/>
                  </a:lnTo>
                  <a:lnTo>
                    <a:pt x="79865" y="268134"/>
                  </a:lnTo>
                  <a:lnTo>
                    <a:pt x="55562" y="2582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733063" y="1263419"/>
              <a:ext cx="289860" cy="171632"/>
            </a:xfrm>
            <a:custGeom>
              <a:avLst/>
              <a:gdLst/>
              <a:ahLst/>
              <a:cxnLst/>
              <a:rect l="0" t="0" r="0" b="0"/>
              <a:pathLst>
                <a:path w="289860" h="171632">
                  <a:moveTo>
                    <a:pt x="5590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7243" y="101382"/>
                  </a:lnTo>
                  <a:lnTo>
                    <a:pt x="22197" y="134544"/>
                  </a:lnTo>
                  <a:lnTo>
                    <a:pt x="34808" y="151824"/>
                  </a:lnTo>
                  <a:lnTo>
                    <a:pt x="43786" y="156199"/>
                  </a:lnTo>
                  <a:lnTo>
                    <a:pt x="66239" y="157939"/>
                  </a:lnTo>
                  <a:lnTo>
                    <a:pt x="85577" y="151694"/>
                  </a:lnTo>
                  <a:lnTo>
                    <a:pt x="94010" y="146753"/>
                  </a:lnTo>
                  <a:lnTo>
                    <a:pt x="106499" y="131904"/>
                  </a:lnTo>
                  <a:lnTo>
                    <a:pt x="124049" y="93776"/>
                  </a:lnTo>
                  <a:lnTo>
                    <a:pt x="127846" y="91763"/>
                  </a:lnTo>
                  <a:lnTo>
                    <a:pt x="131547" y="95101"/>
                  </a:lnTo>
                  <a:lnTo>
                    <a:pt x="164407" y="145234"/>
                  </a:lnTo>
                  <a:lnTo>
                    <a:pt x="179121" y="159305"/>
                  </a:lnTo>
                  <a:lnTo>
                    <a:pt x="197358" y="169458"/>
                  </a:lnTo>
                  <a:lnTo>
                    <a:pt x="217162" y="171631"/>
                  </a:lnTo>
                  <a:lnTo>
                    <a:pt x="236492" y="167528"/>
                  </a:lnTo>
                  <a:lnTo>
                    <a:pt x="252882" y="157905"/>
                  </a:lnTo>
                  <a:lnTo>
                    <a:pt x="264846" y="142710"/>
                  </a:lnTo>
                  <a:lnTo>
                    <a:pt x="282058" y="98770"/>
                  </a:lnTo>
                  <a:lnTo>
                    <a:pt x="289859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107150" y="1316062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0" y="0"/>
                  </a:moveTo>
                  <a:lnTo>
                    <a:pt x="3120" y="54144"/>
                  </a:lnTo>
                  <a:lnTo>
                    <a:pt x="17958" y="112285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096622" y="115813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239270" y="1226351"/>
              <a:ext cx="331135" cy="300282"/>
            </a:xfrm>
            <a:custGeom>
              <a:avLst/>
              <a:gdLst/>
              <a:ahLst/>
              <a:cxnLst/>
              <a:rect l="0" t="0" r="0" b="0"/>
              <a:pathLst>
                <a:path w="331135" h="300282">
                  <a:moveTo>
                    <a:pt x="4751" y="110768"/>
                  </a:moveTo>
                  <a:lnTo>
                    <a:pt x="19405" y="165909"/>
                  </a:lnTo>
                  <a:lnTo>
                    <a:pt x="30609" y="213513"/>
                  </a:lnTo>
                  <a:lnTo>
                    <a:pt x="17978" y="155210"/>
                  </a:lnTo>
                  <a:lnTo>
                    <a:pt x="4590" y="95023"/>
                  </a:lnTo>
                  <a:lnTo>
                    <a:pt x="0" y="71015"/>
                  </a:lnTo>
                  <a:lnTo>
                    <a:pt x="1859" y="48646"/>
                  </a:lnTo>
                  <a:lnTo>
                    <a:pt x="5163" y="43617"/>
                  </a:lnTo>
                  <a:lnTo>
                    <a:pt x="9704" y="42604"/>
                  </a:lnTo>
                  <a:lnTo>
                    <a:pt x="23330" y="48887"/>
                  </a:lnTo>
                  <a:lnTo>
                    <a:pt x="56139" y="73325"/>
                  </a:lnTo>
                  <a:lnTo>
                    <a:pt x="104282" y="130822"/>
                  </a:lnTo>
                  <a:lnTo>
                    <a:pt x="113218" y="137006"/>
                  </a:lnTo>
                  <a:lnTo>
                    <a:pt x="132507" y="140756"/>
                  </a:lnTo>
                  <a:lnTo>
                    <a:pt x="139055" y="135440"/>
                  </a:lnTo>
                  <a:lnTo>
                    <a:pt x="146329" y="113934"/>
                  </a:lnTo>
                  <a:lnTo>
                    <a:pt x="152169" y="60874"/>
                  </a:lnTo>
                  <a:lnTo>
                    <a:pt x="161384" y="21635"/>
                  </a:lnTo>
                  <a:lnTo>
                    <a:pt x="172241" y="2523"/>
                  </a:lnTo>
                  <a:lnTo>
                    <a:pt x="180752" y="0"/>
                  </a:lnTo>
                  <a:lnTo>
                    <a:pt x="202687" y="6556"/>
                  </a:lnTo>
                  <a:lnTo>
                    <a:pt x="230164" y="24388"/>
                  </a:lnTo>
                  <a:lnTo>
                    <a:pt x="242585" y="43911"/>
                  </a:lnTo>
                  <a:lnTo>
                    <a:pt x="265680" y="94572"/>
                  </a:lnTo>
                  <a:lnTo>
                    <a:pt x="291602" y="150809"/>
                  </a:lnTo>
                  <a:lnTo>
                    <a:pt x="309200" y="213910"/>
                  </a:lnTo>
                  <a:lnTo>
                    <a:pt x="323942" y="271781"/>
                  </a:lnTo>
                  <a:lnTo>
                    <a:pt x="331134" y="3002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448189" y="1753174"/>
            <a:ext cx="4889760" cy="552508"/>
            <a:chOff x="448189" y="1753174"/>
            <a:chExt cx="4889760" cy="552508"/>
          </a:xfrm>
        </p:grpSpPr>
        <p:sp>
          <p:nvSpPr>
            <p:cNvPr id="93" name="Freeform 92"/>
            <p:cNvSpPr/>
            <p:nvPr/>
          </p:nvSpPr>
          <p:spPr>
            <a:xfrm>
              <a:off x="448189" y="2019736"/>
              <a:ext cx="215107" cy="285946"/>
            </a:xfrm>
            <a:custGeom>
              <a:avLst/>
              <a:gdLst/>
              <a:ahLst/>
              <a:cxnLst/>
              <a:rect l="0" t="0" r="0" b="0"/>
              <a:pathLst>
                <a:path w="215107" h="285946">
                  <a:moveTo>
                    <a:pt x="109821" y="96491"/>
                  </a:moveTo>
                  <a:lnTo>
                    <a:pt x="106701" y="53800"/>
                  </a:lnTo>
                  <a:lnTo>
                    <a:pt x="100246" y="34234"/>
                  </a:lnTo>
                  <a:lnTo>
                    <a:pt x="89577" y="17739"/>
                  </a:lnTo>
                  <a:lnTo>
                    <a:pt x="73918" y="5728"/>
                  </a:lnTo>
                  <a:lnTo>
                    <a:pt x="64828" y="888"/>
                  </a:lnTo>
                  <a:lnTo>
                    <a:pt x="56429" y="0"/>
                  </a:lnTo>
                  <a:lnTo>
                    <a:pt x="40858" y="5253"/>
                  </a:lnTo>
                  <a:lnTo>
                    <a:pt x="29258" y="21626"/>
                  </a:lnTo>
                  <a:lnTo>
                    <a:pt x="12279" y="75854"/>
                  </a:lnTo>
                  <a:lnTo>
                    <a:pt x="0" y="135656"/>
                  </a:lnTo>
                  <a:lnTo>
                    <a:pt x="2672" y="184265"/>
                  </a:lnTo>
                  <a:lnTo>
                    <a:pt x="7287" y="240085"/>
                  </a:lnTo>
                  <a:lnTo>
                    <a:pt x="13948" y="262086"/>
                  </a:lnTo>
                  <a:lnTo>
                    <a:pt x="24707" y="279663"/>
                  </a:lnTo>
                  <a:lnTo>
                    <a:pt x="33191" y="284117"/>
                  </a:lnTo>
                  <a:lnTo>
                    <a:pt x="55096" y="285945"/>
                  </a:lnTo>
                  <a:lnTo>
                    <a:pt x="65149" y="282456"/>
                  </a:lnTo>
                  <a:lnTo>
                    <a:pt x="82558" y="269220"/>
                  </a:lnTo>
                  <a:lnTo>
                    <a:pt x="99923" y="236447"/>
                  </a:lnTo>
                  <a:lnTo>
                    <a:pt x="115101" y="183452"/>
                  </a:lnTo>
                  <a:lnTo>
                    <a:pt x="119313" y="127923"/>
                  </a:lnTo>
                  <a:lnTo>
                    <a:pt x="119889" y="109291"/>
                  </a:lnTo>
                  <a:lnTo>
                    <a:pt x="122553" y="125110"/>
                  </a:lnTo>
                  <a:lnTo>
                    <a:pt x="149640" y="185687"/>
                  </a:lnTo>
                  <a:lnTo>
                    <a:pt x="169842" y="215597"/>
                  </a:lnTo>
                  <a:lnTo>
                    <a:pt x="186800" y="228586"/>
                  </a:lnTo>
                  <a:lnTo>
                    <a:pt x="215106" y="2438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68234" y="1842487"/>
              <a:ext cx="187664" cy="391238"/>
            </a:xfrm>
            <a:custGeom>
              <a:avLst/>
              <a:gdLst/>
              <a:ahLst/>
              <a:cxnLst/>
              <a:rect l="0" t="0" r="0" b="0"/>
              <a:pathLst>
                <a:path w="187664" h="391238">
                  <a:moveTo>
                    <a:pt x="5589" y="0"/>
                  </a:moveTo>
                  <a:lnTo>
                    <a:pt x="0" y="16767"/>
                  </a:lnTo>
                  <a:lnTo>
                    <a:pt x="3272" y="71855"/>
                  </a:lnTo>
                  <a:lnTo>
                    <a:pt x="4903" y="126575"/>
                  </a:lnTo>
                  <a:lnTo>
                    <a:pt x="8573" y="185053"/>
                  </a:lnTo>
                  <a:lnTo>
                    <a:pt x="20217" y="247513"/>
                  </a:lnTo>
                  <a:lnTo>
                    <a:pt x="30330" y="301324"/>
                  </a:lnTo>
                  <a:lnTo>
                    <a:pt x="36993" y="362334"/>
                  </a:lnTo>
                  <a:lnTo>
                    <a:pt x="42840" y="391237"/>
                  </a:lnTo>
                  <a:lnTo>
                    <a:pt x="42122" y="390676"/>
                  </a:lnTo>
                  <a:lnTo>
                    <a:pt x="40473" y="386793"/>
                  </a:lnTo>
                  <a:lnTo>
                    <a:pt x="38996" y="346938"/>
                  </a:lnTo>
                  <a:lnTo>
                    <a:pt x="48756" y="290885"/>
                  </a:lnTo>
                  <a:lnTo>
                    <a:pt x="51915" y="274642"/>
                  </a:lnTo>
                  <a:lnTo>
                    <a:pt x="67902" y="250355"/>
                  </a:lnTo>
                  <a:lnTo>
                    <a:pt x="78717" y="240602"/>
                  </a:lnTo>
                  <a:lnTo>
                    <a:pt x="89436" y="235271"/>
                  </a:lnTo>
                  <a:lnTo>
                    <a:pt x="110705" y="232466"/>
                  </a:lnTo>
                  <a:lnTo>
                    <a:pt x="142410" y="237465"/>
                  </a:lnTo>
                  <a:lnTo>
                    <a:pt x="160375" y="249429"/>
                  </a:lnTo>
                  <a:lnTo>
                    <a:pt x="174989" y="266445"/>
                  </a:lnTo>
                  <a:lnTo>
                    <a:pt x="185383" y="285706"/>
                  </a:lnTo>
                  <a:lnTo>
                    <a:pt x="187663" y="312204"/>
                  </a:lnTo>
                  <a:lnTo>
                    <a:pt x="183607" y="339968"/>
                  </a:lnTo>
                  <a:lnTo>
                    <a:pt x="174006" y="360107"/>
                  </a:lnTo>
                  <a:lnTo>
                    <a:pt x="158820" y="373737"/>
                  </a:lnTo>
                  <a:lnTo>
                    <a:pt x="139202" y="382524"/>
                  </a:lnTo>
                  <a:lnTo>
                    <a:pt x="114886" y="386430"/>
                  </a:lnTo>
                  <a:lnTo>
                    <a:pt x="91600" y="381926"/>
                  </a:lnTo>
                  <a:lnTo>
                    <a:pt x="47703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12873" y="2095171"/>
              <a:ext cx="133201" cy="170986"/>
            </a:xfrm>
            <a:custGeom>
              <a:avLst/>
              <a:gdLst/>
              <a:ahLst/>
              <a:cxnLst/>
              <a:rect l="0" t="0" r="0" b="0"/>
              <a:pathLst>
                <a:path w="133201" h="170986">
                  <a:moveTo>
                    <a:pt x="97862" y="0"/>
                  </a:moveTo>
                  <a:lnTo>
                    <a:pt x="75506" y="0"/>
                  </a:lnTo>
                  <a:lnTo>
                    <a:pt x="44835" y="11178"/>
                  </a:lnTo>
                  <a:lnTo>
                    <a:pt x="19109" y="29308"/>
                  </a:lnTo>
                  <a:lnTo>
                    <a:pt x="2258" y="55087"/>
                  </a:lnTo>
                  <a:lnTo>
                    <a:pt x="0" y="81025"/>
                  </a:lnTo>
                  <a:lnTo>
                    <a:pt x="4065" y="109710"/>
                  </a:lnTo>
                  <a:lnTo>
                    <a:pt x="13671" y="134158"/>
                  </a:lnTo>
                  <a:lnTo>
                    <a:pt x="28858" y="150482"/>
                  </a:lnTo>
                  <a:lnTo>
                    <a:pt x="67204" y="170494"/>
                  </a:lnTo>
                  <a:lnTo>
                    <a:pt x="77424" y="170985"/>
                  </a:lnTo>
                  <a:lnTo>
                    <a:pt x="98137" y="165290"/>
                  </a:lnTo>
                  <a:lnTo>
                    <a:pt x="112802" y="151841"/>
                  </a:lnTo>
                  <a:lnTo>
                    <a:pt x="131749" y="114611"/>
                  </a:lnTo>
                  <a:lnTo>
                    <a:pt x="133200" y="91102"/>
                  </a:lnTo>
                  <a:lnTo>
                    <a:pt x="128776" y="66226"/>
                  </a:lnTo>
                  <a:lnTo>
                    <a:pt x="119011" y="43471"/>
                  </a:lnTo>
                  <a:lnTo>
                    <a:pt x="106872" y="27899"/>
                  </a:lnTo>
                  <a:lnTo>
                    <a:pt x="87334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137077" y="2084642"/>
              <a:ext cx="126343" cy="166171"/>
            </a:xfrm>
            <a:custGeom>
              <a:avLst/>
              <a:gdLst/>
              <a:ahLst/>
              <a:cxnLst/>
              <a:rect l="0" t="0" r="0" b="0"/>
              <a:pathLst>
                <a:path w="126343" h="166171">
                  <a:moveTo>
                    <a:pt x="0" y="10529"/>
                  </a:moveTo>
                  <a:lnTo>
                    <a:pt x="0" y="69145"/>
                  </a:lnTo>
                  <a:lnTo>
                    <a:pt x="1170" y="129385"/>
                  </a:lnTo>
                  <a:lnTo>
                    <a:pt x="5589" y="154601"/>
                  </a:lnTo>
                  <a:lnTo>
                    <a:pt x="11915" y="161559"/>
                  </a:lnTo>
                  <a:lnTo>
                    <a:pt x="20812" y="165028"/>
                  </a:lnTo>
                  <a:lnTo>
                    <a:pt x="31422" y="166170"/>
                  </a:lnTo>
                  <a:lnTo>
                    <a:pt x="68712" y="156600"/>
                  </a:lnTo>
                  <a:lnTo>
                    <a:pt x="89420" y="142130"/>
                  </a:lnTo>
                  <a:lnTo>
                    <a:pt x="105253" y="124000"/>
                  </a:lnTo>
                  <a:lnTo>
                    <a:pt x="116190" y="104244"/>
                  </a:lnTo>
                  <a:lnTo>
                    <a:pt x="124337" y="4849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358176" y="1853015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71186"/>
                  </a:lnTo>
                  <a:lnTo>
                    <a:pt x="7235" y="223068"/>
                  </a:lnTo>
                  <a:lnTo>
                    <a:pt x="10722" y="273935"/>
                  </a:lnTo>
                  <a:lnTo>
                    <a:pt x="25054" y="335551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252891" y="1979357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51953" y="0"/>
                  </a:lnTo>
                  <a:lnTo>
                    <a:pt x="89373" y="1170"/>
                  </a:lnTo>
                  <a:lnTo>
                    <a:pt x="30045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947772" y="1831958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0" y="0"/>
                  </a:moveTo>
                  <a:lnTo>
                    <a:pt x="0" y="54145"/>
                  </a:lnTo>
                  <a:lnTo>
                    <a:pt x="3119" y="104560"/>
                  </a:lnTo>
                  <a:lnTo>
                    <a:pt x="8333" y="162002"/>
                  </a:lnTo>
                  <a:lnTo>
                    <a:pt x="10094" y="223333"/>
                  </a:lnTo>
                  <a:lnTo>
                    <a:pt x="15989" y="277523"/>
                  </a:lnTo>
                  <a:lnTo>
                    <a:pt x="19555" y="332443"/>
                  </a:lnTo>
                  <a:lnTo>
                    <a:pt x="29192" y="388749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775061" y="1926715"/>
              <a:ext cx="172712" cy="160209"/>
            </a:xfrm>
            <a:custGeom>
              <a:avLst/>
              <a:gdLst/>
              <a:ahLst/>
              <a:cxnLst/>
              <a:rect l="0" t="0" r="0" b="0"/>
              <a:pathLst>
                <a:path w="172712" h="160209">
                  <a:moveTo>
                    <a:pt x="172711" y="105285"/>
                  </a:moveTo>
                  <a:lnTo>
                    <a:pt x="114094" y="125528"/>
                  </a:lnTo>
                  <a:lnTo>
                    <a:pt x="57497" y="155162"/>
                  </a:lnTo>
                  <a:lnTo>
                    <a:pt x="46768" y="159594"/>
                  </a:lnTo>
                  <a:lnTo>
                    <a:pt x="36107" y="160208"/>
                  </a:lnTo>
                  <a:lnTo>
                    <a:pt x="14902" y="154651"/>
                  </a:lnTo>
                  <a:lnTo>
                    <a:pt x="7843" y="146385"/>
                  </a:lnTo>
                  <a:lnTo>
                    <a:pt x="0" y="121602"/>
                  </a:lnTo>
                  <a:lnTo>
                    <a:pt x="1174" y="80353"/>
                  </a:lnTo>
                  <a:lnTo>
                    <a:pt x="20516" y="25053"/>
                  </a:lnTo>
                  <a:lnTo>
                    <a:pt x="253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147813" y="217939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432082" y="1831958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58617"/>
                  </a:lnTo>
                  <a:lnTo>
                    <a:pt x="0" y="115764"/>
                  </a:lnTo>
                  <a:lnTo>
                    <a:pt x="0" y="167792"/>
                  </a:lnTo>
                  <a:lnTo>
                    <a:pt x="1170" y="226123"/>
                  </a:lnTo>
                  <a:lnTo>
                    <a:pt x="11453" y="282012"/>
                  </a:lnTo>
                  <a:lnTo>
                    <a:pt x="18212" y="333124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261743" y="1863544"/>
              <a:ext cx="180869" cy="218892"/>
            </a:xfrm>
            <a:custGeom>
              <a:avLst/>
              <a:gdLst/>
              <a:ahLst/>
              <a:cxnLst/>
              <a:rect l="0" t="0" r="0" b="0"/>
              <a:pathLst>
                <a:path w="180869" h="218892">
                  <a:moveTo>
                    <a:pt x="180868" y="147399"/>
                  </a:moveTo>
                  <a:lnTo>
                    <a:pt x="122251" y="162053"/>
                  </a:lnTo>
                  <a:lnTo>
                    <a:pt x="65654" y="190518"/>
                  </a:lnTo>
                  <a:lnTo>
                    <a:pt x="23059" y="217787"/>
                  </a:lnTo>
                  <a:lnTo>
                    <a:pt x="14831" y="218891"/>
                  </a:lnTo>
                  <a:lnTo>
                    <a:pt x="8175" y="216117"/>
                  </a:lnTo>
                  <a:lnTo>
                    <a:pt x="2568" y="210759"/>
                  </a:lnTo>
                  <a:lnTo>
                    <a:pt x="0" y="203677"/>
                  </a:lnTo>
                  <a:lnTo>
                    <a:pt x="1975" y="174602"/>
                  </a:lnTo>
                  <a:lnTo>
                    <a:pt x="16243" y="116681"/>
                  </a:lnTo>
                  <a:lnTo>
                    <a:pt x="35656" y="54243"/>
                  </a:lnTo>
                  <a:lnTo>
                    <a:pt x="545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969074" y="1768787"/>
              <a:ext cx="10491" cy="379027"/>
            </a:xfrm>
            <a:custGeom>
              <a:avLst/>
              <a:gdLst/>
              <a:ahLst/>
              <a:cxnLst/>
              <a:rect l="0" t="0" r="0" b="0"/>
              <a:pathLst>
                <a:path w="10491" h="379027">
                  <a:moveTo>
                    <a:pt x="10490" y="0"/>
                  </a:moveTo>
                  <a:lnTo>
                    <a:pt x="3255" y="27556"/>
                  </a:lnTo>
                  <a:lnTo>
                    <a:pt x="612" y="83779"/>
                  </a:lnTo>
                  <a:lnTo>
                    <a:pt x="90" y="140291"/>
                  </a:lnTo>
                  <a:lnTo>
                    <a:pt x="0" y="199235"/>
                  </a:lnTo>
                  <a:lnTo>
                    <a:pt x="7205" y="262403"/>
                  </a:lnTo>
                  <a:lnTo>
                    <a:pt x="9517" y="316395"/>
                  </a:lnTo>
                  <a:lnTo>
                    <a:pt x="1049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832165" y="1916186"/>
              <a:ext cx="263214" cy="63172"/>
            </a:xfrm>
            <a:custGeom>
              <a:avLst/>
              <a:gdLst/>
              <a:ahLst/>
              <a:cxnLst/>
              <a:rect l="0" t="0" r="0" b="0"/>
              <a:pathLst>
                <a:path w="263214" h="63172">
                  <a:moveTo>
                    <a:pt x="263213" y="0"/>
                  </a:moveTo>
                  <a:lnTo>
                    <a:pt x="221186" y="2340"/>
                  </a:lnTo>
                  <a:lnTo>
                    <a:pt x="173421" y="15641"/>
                  </a:lnTo>
                  <a:lnTo>
                    <a:pt x="111119" y="31209"/>
                  </a:lnTo>
                  <a:lnTo>
                    <a:pt x="58734" y="4554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116435" y="2000414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3119" y="42692"/>
                  </a:lnTo>
                  <a:lnTo>
                    <a:pt x="16789" y="103238"/>
                  </a:lnTo>
                  <a:lnTo>
                    <a:pt x="20214" y="148858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126963" y="187407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232248" y="1905046"/>
              <a:ext cx="377775" cy="194211"/>
            </a:xfrm>
            <a:custGeom>
              <a:avLst/>
              <a:gdLst/>
              <a:ahLst/>
              <a:cxnLst/>
              <a:rect l="0" t="0" r="0" b="0"/>
              <a:pathLst>
                <a:path w="377775" h="194211">
                  <a:moveTo>
                    <a:pt x="0" y="137482"/>
                  </a:moveTo>
                  <a:lnTo>
                    <a:pt x="14654" y="187034"/>
                  </a:lnTo>
                  <a:lnTo>
                    <a:pt x="14449" y="192743"/>
                  </a:lnTo>
                  <a:lnTo>
                    <a:pt x="11972" y="194210"/>
                  </a:lnTo>
                  <a:lnTo>
                    <a:pt x="7982" y="192848"/>
                  </a:lnTo>
                  <a:lnTo>
                    <a:pt x="5321" y="187261"/>
                  </a:lnTo>
                  <a:lnTo>
                    <a:pt x="701" y="131747"/>
                  </a:lnTo>
                  <a:lnTo>
                    <a:pt x="5797" y="96788"/>
                  </a:lnTo>
                  <a:lnTo>
                    <a:pt x="10884" y="90466"/>
                  </a:lnTo>
                  <a:lnTo>
                    <a:pt x="17785" y="87421"/>
                  </a:lnTo>
                  <a:lnTo>
                    <a:pt x="25894" y="86560"/>
                  </a:lnTo>
                  <a:lnTo>
                    <a:pt x="33641" y="89496"/>
                  </a:lnTo>
                  <a:lnTo>
                    <a:pt x="55721" y="110396"/>
                  </a:lnTo>
                  <a:lnTo>
                    <a:pt x="81024" y="148899"/>
                  </a:lnTo>
                  <a:lnTo>
                    <a:pt x="85601" y="159132"/>
                  </a:lnTo>
                  <a:lnTo>
                    <a:pt x="88653" y="161274"/>
                  </a:lnTo>
                  <a:lnTo>
                    <a:pt x="90688" y="158022"/>
                  </a:lnTo>
                  <a:lnTo>
                    <a:pt x="105852" y="101807"/>
                  </a:lnTo>
                  <a:lnTo>
                    <a:pt x="109173" y="89132"/>
                  </a:lnTo>
                  <a:lnTo>
                    <a:pt x="114896" y="79513"/>
                  </a:lnTo>
                  <a:lnTo>
                    <a:pt x="130614" y="65705"/>
                  </a:lnTo>
                  <a:lnTo>
                    <a:pt x="138549" y="63894"/>
                  </a:lnTo>
                  <a:lnTo>
                    <a:pt x="146178" y="65027"/>
                  </a:lnTo>
                  <a:lnTo>
                    <a:pt x="153604" y="68122"/>
                  </a:lnTo>
                  <a:lnTo>
                    <a:pt x="175234" y="89245"/>
                  </a:lnTo>
                  <a:lnTo>
                    <a:pt x="199085" y="146395"/>
                  </a:lnTo>
                  <a:lnTo>
                    <a:pt x="213891" y="189805"/>
                  </a:lnTo>
                  <a:lnTo>
                    <a:pt x="217463" y="193421"/>
                  </a:lnTo>
                  <a:lnTo>
                    <a:pt x="221015" y="192322"/>
                  </a:lnTo>
                  <a:lnTo>
                    <a:pt x="228080" y="181743"/>
                  </a:lnTo>
                  <a:lnTo>
                    <a:pt x="240975" y="157225"/>
                  </a:lnTo>
                  <a:lnTo>
                    <a:pt x="288383" y="114278"/>
                  </a:lnTo>
                  <a:lnTo>
                    <a:pt x="347802" y="87607"/>
                  </a:lnTo>
                  <a:lnTo>
                    <a:pt x="368658" y="75931"/>
                  </a:lnTo>
                  <a:lnTo>
                    <a:pt x="374454" y="67202"/>
                  </a:lnTo>
                  <a:lnTo>
                    <a:pt x="377774" y="45025"/>
                  </a:lnTo>
                  <a:lnTo>
                    <a:pt x="372231" y="25810"/>
                  </a:lnTo>
                  <a:lnTo>
                    <a:pt x="367477" y="17411"/>
                  </a:lnTo>
                  <a:lnTo>
                    <a:pt x="349717" y="4958"/>
                  </a:lnTo>
                  <a:lnTo>
                    <a:pt x="338429" y="0"/>
                  </a:lnTo>
                  <a:lnTo>
                    <a:pt x="313410" y="730"/>
                  </a:lnTo>
                  <a:lnTo>
                    <a:pt x="300187" y="4200"/>
                  </a:lnTo>
                  <a:lnTo>
                    <a:pt x="279256" y="17414"/>
                  </a:lnTo>
                  <a:lnTo>
                    <a:pt x="254318" y="47704"/>
                  </a:lnTo>
                  <a:lnTo>
                    <a:pt x="241712" y="73014"/>
                  </a:lnTo>
                  <a:lnTo>
                    <a:pt x="235785" y="112401"/>
                  </a:lnTo>
                  <a:lnTo>
                    <a:pt x="238544" y="135694"/>
                  </a:lnTo>
                  <a:lnTo>
                    <a:pt x="252264" y="168538"/>
                  </a:lnTo>
                  <a:lnTo>
                    <a:pt x="260593" y="175733"/>
                  </a:lnTo>
                  <a:lnTo>
                    <a:pt x="282325" y="183729"/>
                  </a:lnTo>
                  <a:lnTo>
                    <a:pt x="320868" y="182640"/>
                  </a:lnTo>
                  <a:lnTo>
                    <a:pt x="368498" y="169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683544" y="1884601"/>
              <a:ext cx="163476" cy="259138"/>
            </a:xfrm>
            <a:custGeom>
              <a:avLst/>
              <a:gdLst/>
              <a:ahLst/>
              <a:cxnLst/>
              <a:rect l="0" t="0" r="0" b="0"/>
              <a:pathLst>
                <a:path w="163476" h="259138">
                  <a:moveTo>
                    <a:pt x="138300" y="0"/>
                  </a:moveTo>
                  <a:lnTo>
                    <a:pt x="85273" y="14654"/>
                  </a:lnTo>
                  <a:lnTo>
                    <a:pt x="37402" y="36603"/>
                  </a:lnTo>
                  <a:lnTo>
                    <a:pt x="18977" y="49803"/>
                  </a:lnTo>
                  <a:lnTo>
                    <a:pt x="6109" y="66588"/>
                  </a:lnTo>
                  <a:lnTo>
                    <a:pt x="1040" y="75977"/>
                  </a:lnTo>
                  <a:lnTo>
                    <a:pt x="0" y="84577"/>
                  </a:lnTo>
                  <a:lnTo>
                    <a:pt x="5083" y="100371"/>
                  </a:lnTo>
                  <a:lnTo>
                    <a:pt x="13224" y="105518"/>
                  </a:lnTo>
                  <a:lnTo>
                    <a:pt x="65198" y="113779"/>
                  </a:lnTo>
                  <a:lnTo>
                    <a:pt x="115281" y="121000"/>
                  </a:lnTo>
                  <a:lnTo>
                    <a:pt x="148247" y="135937"/>
                  </a:lnTo>
                  <a:lnTo>
                    <a:pt x="155460" y="144437"/>
                  </a:lnTo>
                  <a:lnTo>
                    <a:pt x="163475" y="166359"/>
                  </a:lnTo>
                  <a:lnTo>
                    <a:pt x="160797" y="188581"/>
                  </a:lnTo>
                  <a:lnTo>
                    <a:pt x="151808" y="208986"/>
                  </a:lnTo>
                  <a:lnTo>
                    <a:pt x="132424" y="233627"/>
                  </a:lnTo>
                  <a:lnTo>
                    <a:pt x="114631" y="248503"/>
                  </a:lnTo>
                  <a:lnTo>
                    <a:pt x="91906" y="256675"/>
                  </a:lnTo>
                  <a:lnTo>
                    <a:pt x="67378" y="259137"/>
                  </a:lnTo>
                  <a:lnTo>
                    <a:pt x="11958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224852" y="1753174"/>
              <a:ext cx="133947" cy="373583"/>
            </a:xfrm>
            <a:custGeom>
              <a:avLst/>
              <a:gdLst/>
              <a:ahLst/>
              <a:cxnLst/>
              <a:rect l="0" t="0" r="0" b="0"/>
              <a:pathLst>
                <a:path w="133947" h="373583">
                  <a:moveTo>
                    <a:pt x="49718" y="373582"/>
                  </a:moveTo>
                  <a:lnTo>
                    <a:pt x="31759" y="311302"/>
                  </a:lnTo>
                  <a:lnTo>
                    <a:pt x="21171" y="254132"/>
                  </a:lnTo>
                  <a:lnTo>
                    <a:pt x="15913" y="204048"/>
                  </a:lnTo>
                  <a:lnTo>
                    <a:pt x="6946" y="152164"/>
                  </a:lnTo>
                  <a:lnTo>
                    <a:pt x="0" y="102866"/>
                  </a:lnTo>
                  <a:lnTo>
                    <a:pt x="3242" y="44287"/>
                  </a:lnTo>
                  <a:lnTo>
                    <a:pt x="11904" y="22118"/>
                  </a:lnTo>
                  <a:lnTo>
                    <a:pt x="17490" y="12931"/>
                  </a:lnTo>
                  <a:lnTo>
                    <a:pt x="25893" y="6806"/>
                  </a:lnTo>
                  <a:lnTo>
                    <a:pt x="47707" y="0"/>
                  </a:lnTo>
                  <a:lnTo>
                    <a:pt x="107309" y="3606"/>
                  </a:lnTo>
                  <a:lnTo>
                    <a:pt x="133946" y="50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179813" y="1968829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05006" y="16788"/>
                  </a:lnTo>
                  <a:lnTo>
                    <a:pt x="43792" y="20213"/>
                  </a:lnTo>
                  <a:lnTo>
                    <a:pt x="19463" y="2185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398116" y="1952385"/>
              <a:ext cx="213367" cy="192484"/>
            </a:xfrm>
            <a:custGeom>
              <a:avLst/>
              <a:gdLst/>
              <a:ahLst/>
              <a:cxnLst/>
              <a:rect l="0" t="0" r="0" b="0"/>
              <a:pathLst>
                <a:path w="213367" h="192484">
                  <a:moveTo>
                    <a:pt x="129137" y="79615"/>
                  </a:moveTo>
                  <a:lnTo>
                    <a:pt x="108894" y="35652"/>
                  </a:lnTo>
                  <a:lnTo>
                    <a:pt x="89734" y="10956"/>
                  </a:lnTo>
                  <a:lnTo>
                    <a:pt x="66782" y="2307"/>
                  </a:lnTo>
                  <a:lnTo>
                    <a:pt x="52472" y="0"/>
                  </a:lnTo>
                  <a:lnTo>
                    <a:pt x="40592" y="1972"/>
                  </a:lnTo>
                  <a:lnTo>
                    <a:pt x="21154" y="13521"/>
                  </a:lnTo>
                  <a:lnTo>
                    <a:pt x="7835" y="33472"/>
                  </a:lnTo>
                  <a:lnTo>
                    <a:pt x="2646" y="45344"/>
                  </a:lnTo>
                  <a:lnTo>
                    <a:pt x="0" y="71012"/>
                  </a:lnTo>
                  <a:lnTo>
                    <a:pt x="7832" y="125619"/>
                  </a:lnTo>
                  <a:lnTo>
                    <a:pt x="22875" y="161876"/>
                  </a:lnTo>
                  <a:lnTo>
                    <a:pt x="47740" y="189256"/>
                  </a:lnTo>
                  <a:lnTo>
                    <a:pt x="57325" y="192483"/>
                  </a:lnTo>
                  <a:lnTo>
                    <a:pt x="77334" y="189830"/>
                  </a:lnTo>
                  <a:lnTo>
                    <a:pt x="85243" y="184677"/>
                  </a:lnTo>
                  <a:lnTo>
                    <a:pt x="97151" y="169593"/>
                  </a:lnTo>
                  <a:lnTo>
                    <a:pt x="110431" y="141370"/>
                  </a:lnTo>
                  <a:lnTo>
                    <a:pt x="111855" y="121099"/>
                  </a:lnTo>
                  <a:lnTo>
                    <a:pt x="110928" y="107411"/>
                  </a:lnTo>
                  <a:lnTo>
                    <a:pt x="112318" y="108674"/>
                  </a:lnTo>
                  <a:lnTo>
                    <a:pt x="147549" y="164927"/>
                  </a:lnTo>
                  <a:lnTo>
                    <a:pt x="156620" y="171584"/>
                  </a:lnTo>
                  <a:lnTo>
                    <a:pt x="195441" y="182269"/>
                  </a:lnTo>
                  <a:lnTo>
                    <a:pt x="213366" y="1849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632348" y="1950102"/>
              <a:ext cx="172396" cy="215439"/>
            </a:xfrm>
            <a:custGeom>
              <a:avLst/>
              <a:gdLst/>
              <a:ahLst/>
              <a:cxnLst/>
              <a:rect l="0" t="0" r="0" b="0"/>
              <a:pathLst>
                <a:path w="172396" h="215439">
                  <a:moveTo>
                    <a:pt x="147590" y="29255"/>
                  </a:moveTo>
                  <a:lnTo>
                    <a:pt x="103627" y="5536"/>
                  </a:lnTo>
                  <a:lnTo>
                    <a:pt x="62164" y="0"/>
                  </a:lnTo>
                  <a:lnTo>
                    <a:pt x="35923" y="4945"/>
                  </a:lnTo>
                  <a:lnTo>
                    <a:pt x="24012" y="9539"/>
                  </a:lnTo>
                  <a:lnTo>
                    <a:pt x="7658" y="24002"/>
                  </a:lnTo>
                  <a:lnTo>
                    <a:pt x="1660" y="32772"/>
                  </a:lnTo>
                  <a:lnTo>
                    <a:pt x="0" y="40958"/>
                  </a:lnTo>
                  <a:lnTo>
                    <a:pt x="1233" y="48756"/>
                  </a:lnTo>
                  <a:lnTo>
                    <a:pt x="8843" y="63658"/>
                  </a:lnTo>
                  <a:lnTo>
                    <a:pt x="27451" y="85202"/>
                  </a:lnTo>
                  <a:lnTo>
                    <a:pt x="45062" y="99354"/>
                  </a:lnTo>
                  <a:lnTo>
                    <a:pt x="67706" y="107204"/>
                  </a:lnTo>
                  <a:lnTo>
                    <a:pt x="120372" y="117832"/>
                  </a:lnTo>
                  <a:lnTo>
                    <a:pt x="156293" y="127770"/>
                  </a:lnTo>
                  <a:lnTo>
                    <a:pt x="163920" y="134706"/>
                  </a:lnTo>
                  <a:lnTo>
                    <a:pt x="172395" y="154891"/>
                  </a:lnTo>
                  <a:lnTo>
                    <a:pt x="169922" y="176340"/>
                  </a:lnTo>
                  <a:lnTo>
                    <a:pt x="165988" y="186973"/>
                  </a:lnTo>
                  <a:lnTo>
                    <a:pt x="152257" y="201907"/>
                  </a:lnTo>
                  <a:lnTo>
                    <a:pt x="143682" y="207528"/>
                  </a:lnTo>
                  <a:lnTo>
                    <a:pt x="109257" y="215438"/>
                  </a:lnTo>
                  <a:lnTo>
                    <a:pt x="59570" y="209996"/>
                  </a:lnTo>
                  <a:lnTo>
                    <a:pt x="42305" y="2082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882204" y="1758259"/>
              <a:ext cx="55662" cy="421141"/>
            </a:xfrm>
            <a:custGeom>
              <a:avLst/>
              <a:gdLst/>
              <a:ahLst/>
              <a:cxnLst/>
              <a:rect l="0" t="0" r="0" b="0"/>
              <a:pathLst>
                <a:path w="55662" h="421141">
                  <a:moveTo>
                    <a:pt x="13547" y="0"/>
                  </a:moveTo>
                  <a:lnTo>
                    <a:pt x="2369" y="16767"/>
                  </a:lnTo>
                  <a:lnTo>
                    <a:pt x="0" y="43717"/>
                  </a:lnTo>
                  <a:lnTo>
                    <a:pt x="2423" y="107031"/>
                  </a:lnTo>
                  <a:lnTo>
                    <a:pt x="10136" y="164598"/>
                  </a:lnTo>
                  <a:lnTo>
                    <a:pt x="15993" y="221029"/>
                  </a:lnTo>
                  <a:lnTo>
                    <a:pt x="28068" y="277237"/>
                  </a:lnTo>
                  <a:lnTo>
                    <a:pt x="40549" y="327334"/>
                  </a:lnTo>
                  <a:lnTo>
                    <a:pt x="47347" y="384889"/>
                  </a:lnTo>
                  <a:lnTo>
                    <a:pt x="55661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800994" y="1920649"/>
              <a:ext cx="200043" cy="16595"/>
            </a:xfrm>
            <a:custGeom>
              <a:avLst/>
              <a:gdLst/>
              <a:ahLst/>
              <a:cxnLst/>
              <a:rect l="0" t="0" r="0" b="0"/>
              <a:pathLst>
                <a:path w="200043" h="16595">
                  <a:moveTo>
                    <a:pt x="200042" y="6066"/>
                  </a:moveTo>
                  <a:lnTo>
                    <a:pt x="145897" y="2946"/>
                  </a:lnTo>
                  <a:lnTo>
                    <a:pt x="117486" y="0"/>
                  </a:lnTo>
                  <a:lnTo>
                    <a:pt x="68606" y="4918"/>
                  </a:lnTo>
                  <a:lnTo>
                    <a:pt x="15285" y="13941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027349" y="1964278"/>
              <a:ext cx="105511" cy="215122"/>
            </a:xfrm>
            <a:custGeom>
              <a:avLst/>
              <a:gdLst/>
              <a:ahLst/>
              <a:cxnLst/>
              <a:rect l="0" t="0" r="0" b="0"/>
              <a:pathLst>
                <a:path w="105511" h="215122">
                  <a:moveTo>
                    <a:pt x="15801" y="109836"/>
                  </a:moveTo>
                  <a:lnTo>
                    <a:pt x="75742" y="90708"/>
                  </a:lnTo>
                  <a:lnTo>
                    <a:pt x="93524" y="79497"/>
                  </a:lnTo>
                  <a:lnTo>
                    <a:pt x="99202" y="70893"/>
                  </a:lnTo>
                  <a:lnTo>
                    <a:pt x="105510" y="48854"/>
                  </a:lnTo>
                  <a:lnTo>
                    <a:pt x="102075" y="26581"/>
                  </a:lnTo>
                  <a:lnTo>
                    <a:pt x="97884" y="15728"/>
                  </a:lnTo>
                  <a:lnTo>
                    <a:pt x="90410" y="8493"/>
                  </a:lnTo>
                  <a:lnTo>
                    <a:pt x="69627" y="454"/>
                  </a:lnTo>
                  <a:lnTo>
                    <a:pt x="47912" y="0"/>
                  </a:lnTo>
                  <a:lnTo>
                    <a:pt x="37208" y="1517"/>
                  </a:lnTo>
                  <a:lnTo>
                    <a:pt x="27733" y="7207"/>
                  </a:lnTo>
                  <a:lnTo>
                    <a:pt x="10965" y="26009"/>
                  </a:lnTo>
                  <a:lnTo>
                    <a:pt x="1954" y="53082"/>
                  </a:lnTo>
                  <a:lnTo>
                    <a:pt x="0" y="98089"/>
                  </a:lnTo>
                  <a:lnTo>
                    <a:pt x="6439" y="125672"/>
                  </a:lnTo>
                  <a:lnTo>
                    <a:pt x="29795" y="159761"/>
                  </a:lnTo>
                  <a:lnTo>
                    <a:pt x="90873" y="208517"/>
                  </a:lnTo>
                  <a:lnTo>
                    <a:pt x="100029" y="2151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232663" y="1916186"/>
              <a:ext cx="105286" cy="214157"/>
            </a:xfrm>
            <a:custGeom>
              <a:avLst/>
              <a:gdLst/>
              <a:ahLst/>
              <a:cxnLst/>
              <a:rect l="0" t="0" r="0" b="0"/>
              <a:pathLst>
                <a:path w="105286" h="214157">
                  <a:moveTo>
                    <a:pt x="0" y="126342"/>
                  </a:moveTo>
                  <a:lnTo>
                    <a:pt x="34747" y="189770"/>
                  </a:lnTo>
                  <a:lnTo>
                    <a:pt x="45650" y="214156"/>
                  </a:lnTo>
                  <a:lnTo>
                    <a:pt x="45641" y="212960"/>
                  </a:lnTo>
                  <a:lnTo>
                    <a:pt x="22637" y="158484"/>
                  </a:lnTo>
                  <a:lnTo>
                    <a:pt x="15910" y="134778"/>
                  </a:lnTo>
                  <a:lnTo>
                    <a:pt x="12921" y="104745"/>
                  </a:lnTo>
                  <a:lnTo>
                    <a:pt x="17831" y="78139"/>
                  </a:lnTo>
                  <a:lnTo>
                    <a:pt x="28982" y="55786"/>
                  </a:lnTo>
                  <a:lnTo>
                    <a:pt x="69154" y="14914"/>
                  </a:lnTo>
                  <a:lnTo>
                    <a:pt x="83767" y="662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5695917" y="1695088"/>
            <a:ext cx="3558633" cy="789638"/>
            <a:chOff x="5695917" y="1695088"/>
            <a:chExt cx="3558633" cy="789638"/>
          </a:xfrm>
        </p:grpSpPr>
        <p:sp>
          <p:nvSpPr>
            <p:cNvPr id="119" name="Freeform 118"/>
            <p:cNvSpPr/>
            <p:nvPr/>
          </p:nvSpPr>
          <p:spPr>
            <a:xfrm>
              <a:off x="5816193" y="1737202"/>
              <a:ext cx="27124" cy="389555"/>
            </a:xfrm>
            <a:custGeom>
              <a:avLst/>
              <a:gdLst/>
              <a:ahLst/>
              <a:cxnLst/>
              <a:rect l="0" t="0" r="0" b="0"/>
              <a:pathLst>
                <a:path w="27124" h="389555">
                  <a:moveTo>
                    <a:pt x="6066" y="0"/>
                  </a:moveTo>
                  <a:lnTo>
                    <a:pt x="0" y="34791"/>
                  </a:lnTo>
                  <a:lnTo>
                    <a:pt x="4521" y="93656"/>
                  </a:lnTo>
                  <a:lnTo>
                    <a:pt x="8728" y="145903"/>
                  </a:lnTo>
                  <a:lnTo>
                    <a:pt x="13098" y="188848"/>
                  </a:lnTo>
                  <a:lnTo>
                    <a:pt x="16728" y="248977"/>
                  </a:lnTo>
                  <a:lnTo>
                    <a:pt x="24723" y="305634"/>
                  </a:lnTo>
                  <a:lnTo>
                    <a:pt x="26648" y="361539"/>
                  </a:lnTo>
                  <a:lnTo>
                    <a:pt x="27123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695917" y="1895129"/>
              <a:ext cx="263213" cy="42115"/>
            </a:xfrm>
            <a:custGeom>
              <a:avLst/>
              <a:gdLst/>
              <a:ahLst/>
              <a:cxnLst/>
              <a:rect l="0" t="0" r="0" b="0"/>
              <a:pathLst>
                <a:path w="263213" h="42115">
                  <a:moveTo>
                    <a:pt x="263212" y="0"/>
                  </a:moveTo>
                  <a:lnTo>
                    <a:pt x="206997" y="17958"/>
                  </a:lnTo>
                  <a:lnTo>
                    <a:pt x="145307" y="31667"/>
                  </a:lnTo>
                  <a:lnTo>
                    <a:pt x="94136" y="39019"/>
                  </a:lnTo>
                  <a:lnTo>
                    <a:pt x="45050" y="411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982382" y="1695088"/>
              <a:ext cx="218904" cy="452726"/>
            </a:xfrm>
            <a:custGeom>
              <a:avLst/>
              <a:gdLst/>
              <a:ahLst/>
              <a:cxnLst/>
              <a:rect l="0" t="0" r="0" b="0"/>
              <a:pathLst>
                <a:path w="218904" h="452726">
                  <a:moveTo>
                    <a:pt x="8333" y="0"/>
                  </a:moveTo>
                  <a:lnTo>
                    <a:pt x="0" y="37478"/>
                  </a:lnTo>
                  <a:lnTo>
                    <a:pt x="3827" y="100079"/>
                  </a:lnTo>
                  <a:lnTo>
                    <a:pt x="8613" y="162055"/>
                  </a:lnTo>
                  <a:lnTo>
                    <a:pt x="16490" y="212425"/>
                  </a:lnTo>
                  <a:lnTo>
                    <a:pt x="23982" y="261499"/>
                  </a:lnTo>
                  <a:lnTo>
                    <a:pt x="33376" y="311057"/>
                  </a:lnTo>
                  <a:lnTo>
                    <a:pt x="44692" y="364517"/>
                  </a:lnTo>
                  <a:lnTo>
                    <a:pt x="42819" y="358149"/>
                  </a:lnTo>
                  <a:lnTo>
                    <a:pt x="51753" y="294706"/>
                  </a:lnTo>
                  <a:lnTo>
                    <a:pt x="54827" y="280698"/>
                  </a:lnTo>
                  <a:lnTo>
                    <a:pt x="67601" y="258896"/>
                  </a:lnTo>
                  <a:lnTo>
                    <a:pt x="75921" y="249806"/>
                  </a:lnTo>
                  <a:lnTo>
                    <a:pt x="84977" y="246086"/>
                  </a:lnTo>
                  <a:lnTo>
                    <a:pt x="94524" y="245946"/>
                  </a:lnTo>
                  <a:lnTo>
                    <a:pt x="104398" y="248192"/>
                  </a:lnTo>
                  <a:lnTo>
                    <a:pt x="135063" y="268120"/>
                  </a:lnTo>
                  <a:lnTo>
                    <a:pt x="168460" y="300230"/>
                  </a:lnTo>
                  <a:lnTo>
                    <a:pt x="204692" y="362655"/>
                  </a:lnTo>
                  <a:lnTo>
                    <a:pt x="216095" y="421589"/>
                  </a:lnTo>
                  <a:lnTo>
                    <a:pt x="218903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257022" y="1947827"/>
              <a:ext cx="218005" cy="200548"/>
            </a:xfrm>
            <a:custGeom>
              <a:avLst/>
              <a:gdLst/>
              <a:ahLst/>
              <a:cxnLst/>
              <a:rect l="0" t="0" r="0" b="0"/>
              <a:pathLst>
                <a:path w="218005" h="200548">
                  <a:moveTo>
                    <a:pt x="81133" y="94701"/>
                  </a:moveTo>
                  <a:lnTo>
                    <a:pt x="110442" y="65393"/>
                  </a:lnTo>
                  <a:lnTo>
                    <a:pt x="117556" y="45800"/>
                  </a:lnTo>
                  <a:lnTo>
                    <a:pt x="119453" y="34024"/>
                  </a:lnTo>
                  <a:lnTo>
                    <a:pt x="115322" y="14701"/>
                  </a:lnTo>
                  <a:lnTo>
                    <a:pt x="110945" y="6273"/>
                  </a:lnTo>
                  <a:lnTo>
                    <a:pt x="103347" y="1824"/>
                  </a:lnTo>
                  <a:lnTo>
                    <a:pt x="82427" y="0"/>
                  </a:lnTo>
                  <a:lnTo>
                    <a:pt x="60652" y="9328"/>
                  </a:lnTo>
                  <a:lnTo>
                    <a:pt x="31781" y="34310"/>
                  </a:lnTo>
                  <a:lnTo>
                    <a:pt x="11528" y="63939"/>
                  </a:lnTo>
                  <a:lnTo>
                    <a:pt x="3404" y="85709"/>
                  </a:lnTo>
                  <a:lnTo>
                    <a:pt x="0" y="123102"/>
                  </a:lnTo>
                  <a:lnTo>
                    <a:pt x="3350" y="145928"/>
                  </a:lnTo>
                  <a:lnTo>
                    <a:pt x="11858" y="164652"/>
                  </a:lnTo>
                  <a:lnTo>
                    <a:pt x="24608" y="180773"/>
                  </a:lnTo>
                  <a:lnTo>
                    <a:pt x="41973" y="195736"/>
                  </a:lnTo>
                  <a:lnTo>
                    <a:pt x="51517" y="199492"/>
                  </a:lnTo>
                  <a:lnTo>
                    <a:pt x="71480" y="200547"/>
                  </a:lnTo>
                  <a:lnTo>
                    <a:pt x="80546" y="196850"/>
                  </a:lnTo>
                  <a:lnTo>
                    <a:pt x="96860" y="183384"/>
                  </a:lnTo>
                  <a:lnTo>
                    <a:pt x="113609" y="150483"/>
                  </a:lnTo>
                  <a:lnTo>
                    <a:pt x="120392" y="111099"/>
                  </a:lnTo>
                  <a:lnTo>
                    <a:pt x="116617" y="64058"/>
                  </a:lnTo>
                  <a:lnTo>
                    <a:pt x="117657" y="63744"/>
                  </a:lnTo>
                  <a:lnTo>
                    <a:pt x="124711" y="83189"/>
                  </a:lnTo>
                  <a:lnTo>
                    <a:pt x="143164" y="131681"/>
                  </a:lnTo>
                  <a:lnTo>
                    <a:pt x="168143" y="161290"/>
                  </a:lnTo>
                  <a:lnTo>
                    <a:pt x="187654" y="171090"/>
                  </a:lnTo>
                  <a:lnTo>
                    <a:pt x="218004" y="1789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496083" y="1963380"/>
              <a:ext cx="168456" cy="197149"/>
            </a:xfrm>
            <a:custGeom>
              <a:avLst/>
              <a:gdLst/>
              <a:ahLst/>
              <a:cxnLst/>
              <a:rect l="0" t="0" r="0" b="0"/>
              <a:pathLst>
                <a:path w="168456" h="197149">
                  <a:moveTo>
                    <a:pt x="0" y="26506"/>
                  </a:moveTo>
                  <a:lnTo>
                    <a:pt x="3119" y="83770"/>
                  </a:lnTo>
                  <a:lnTo>
                    <a:pt x="14654" y="144662"/>
                  </a:lnTo>
                  <a:lnTo>
                    <a:pt x="24749" y="187597"/>
                  </a:lnTo>
                  <a:lnTo>
                    <a:pt x="24688" y="194731"/>
                  </a:lnTo>
                  <a:lnTo>
                    <a:pt x="22308" y="197148"/>
                  </a:lnTo>
                  <a:lnTo>
                    <a:pt x="18381" y="196419"/>
                  </a:lnTo>
                  <a:lnTo>
                    <a:pt x="10898" y="180012"/>
                  </a:lnTo>
                  <a:lnTo>
                    <a:pt x="2152" y="127408"/>
                  </a:lnTo>
                  <a:lnTo>
                    <a:pt x="1595" y="65891"/>
                  </a:lnTo>
                  <a:lnTo>
                    <a:pt x="9701" y="29987"/>
                  </a:lnTo>
                  <a:lnTo>
                    <a:pt x="20299" y="12065"/>
                  </a:lnTo>
                  <a:lnTo>
                    <a:pt x="28741" y="6350"/>
                  </a:lnTo>
                  <a:lnTo>
                    <a:pt x="50598" y="0"/>
                  </a:lnTo>
                  <a:lnTo>
                    <a:pt x="60638" y="646"/>
                  </a:lnTo>
                  <a:lnTo>
                    <a:pt x="78033" y="7604"/>
                  </a:lnTo>
                  <a:lnTo>
                    <a:pt x="106569" y="35853"/>
                  </a:lnTo>
                  <a:lnTo>
                    <a:pt x="138077" y="87320"/>
                  </a:lnTo>
                  <a:lnTo>
                    <a:pt x="156779" y="139427"/>
                  </a:lnTo>
                  <a:lnTo>
                    <a:pt x="168455" y="1844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934124" y="1926503"/>
              <a:ext cx="246312" cy="221311"/>
            </a:xfrm>
            <a:custGeom>
              <a:avLst/>
              <a:gdLst/>
              <a:ahLst/>
              <a:cxnLst/>
              <a:rect l="0" t="0" r="0" b="0"/>
              <a:pathLst>
                <a:path w="246312" h="221311">
                  <a:moveTo>
                    <a:pt x="172611" y="105497"/>
                  </a:moveTo>
                  <a:lnTo>
                    <a:pt x="152313" y="51621"/>
                  </a:lnTo>
                  <a:lnTo>
                    <a:pt x="113743" y="5638"/>
                  </a:lnTo>
                  <a:lnTo>
                    <a:pt x="105290" y="1490"/>
                  </a:lnTo>
                  <a:lnTo>
                    <a:pt x="86538" y="0"/>
                  </a:lnTo>
                  <a:lnTo>
                    <a:pt x="56251" y="11327"/>
                  </a:lnTo>
                  <a:lnTo>
                    <a:pt x="30640" y="35091"/>
                  </a:lnTo>
                  <a:lnTo>
                    <a:pt x="9430" y="82967"/>
                  </a:lnTo>
                  <a:lnTo>
                    <a:pt x="0" y="123648"/>
                  </a:lnTo>
                  <a:lnTo>
                    <a:pt x="1528" y="151388"/>
                  </a:lnTo>
                  <a:lnTo>
                    <a:pt x="14556" y="187724"/>
                  </a:lnTo>
                  <a:lnTo>
                    <a:pt x="29835" y="203653"/>
                  </a:lnTo>
                  <a:lnTo>
                    <a:pt x="38823" y="209539"/>
                  </a:lnTo>
                  <a:lnTo>
                    <a:pt x="58167" y="212959"/>
                  </a:lnTo>
                  <a:lnTo>
                    <a:pt x="68240" y="212233"/>
                  </a:lnTo>
                  <a:lnTo>
                    <a:pt x="88789" y="202068"/>
                  </a:lnTo>
                  <a:lnTo>
                    <a:pt x="116970" y="176614"/>
                  </a:lnTo>
                  <a:lnTo>
                    <a:pt x="131504" y="155822"/>
                  </a:lnTo>
                  <a:lnTo>
                    <a:pt x="145094" y="117808"/>
                  </a:lnTo>
                  <a:lnTo>
                    <a:pt x="149641" y="87438"/>
                  </a:lnTo>
                  <a:lnTo>
                    <a:pt x="160962" y="139131"/>
                  </a:lnTo>
                  <a:lnTo>
                    <a:pt x="179038" y="174994"/>
                  </a:lnTo>
                  <a:lnTo>
                    <a:pt x="206101" y="200308"/>
                  </a:lnTo>
                  <a:lnTo>
                    <a:pt x="246311" y="221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216960" y="1970606"/>
              <a:ext cx="205632" cy="208794"/>
            </a:xfrm>
            <a:custGeom>
              <a:avLst/>
              <a:gdLst/>
              <a:ahLst/>
              <a:cxnLst/>
              <a:rect l="0" t="0" r="0" b="0"/>
              <a:pathLst>
                <a:path w="205632" h="208794">
                  <a:moveTo>
                    <a:pt x="5589" y="19280"/>
                  </a:moveTo>
                  <a:lnTo>
                    <a:pt x="0" y="81372"/>
                  </a:lnTo>
                  <a:lnTo>
                    <a:pt x="4441" y="126691"/>
                  </a:lnTo>
                  <a:lnTo>
                    <a:pt x="16584" y="183303"/>
                  </a:lnTo>
                  <a:lnTo>
                    <a:pt x="19938" y="195309"/>
                  </a:lnTo>
                  <a:lnTo>
                    <a:pt x="22174" y="198634"/>
                  </a:lnTo>
                  <a:lnTo>
                    <a:pt x="23665" y="196171"/>
                  </a:lnTo>
                  <a:lnTo>
                    <a:pt x="26057" y="158596"/>
                  </a:lnTo>
                  <a:lnTo>
                    <a:pt x="21354" y="95496"/>
                  </a:lnTo>
                  <a:lnTo>
                    <a:pt x="35525" y="33432"/>
                  </a:lnTo>
                  <a:lnTo>
                    <a:pt x="46580" y="10362"/>
                  </a:lnTo>
                  <a:lnTo>
                    <a:pt x="55143" y="3976"/>
                  </a:lnTo>
                  <a:lnTo>
                    <a:pt x="77136" y="0"/>
                  </a:lnTo>
                  <a:lnTo>
                    <a:pt x="99389" y="5252"/>
                  </a:lnTo>
                  <a:lnTo>
                    <a:pt x="119807" y="16554"/>
                  </a:lnTo>
                  <a:lnTo>
                    <a:pt x="136681" y="33276"/>
                  </a:lnTo>
                  <a:lnTo>
                    <a:pt x="165407" y="88248"/>
                  </a:lnTo>
                  <a:lnTo>
                    <a:pt x="183561" y="142261"/>
                  </a:lnTo>
                  <a:lnTo>
                    <a:pt x="202422" y="199139"/>
                  </a:lnTo>
                  <a:lnTo>
                    <a:pt x="205631" y="2087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750236" y="1784255"/>
              <a:ext cx="295864" cy="384984"/>
            </a:xfrm>
            <a:custGeom>
              <a:avLst/>
              <a:gdLst/>
              <a:ahLst/>
              <a:cxnLst/>
              <a:rect l="0" t="0" r="0" b="0"/>
              <a:pathLst>
                <a:path w="295864" h="384984">
                  <a:moveTo>
                    <a:pt x="177722" y="5589"/>
                  </a:moveTo>
                  <a:lnTo>
                    <a:pt x="160954" y="0"/>
                  </a:lnTo>
                  <a:lnTo>
                    <a:pt x="128170" y="2113"/>
                  </a:lnTo>
                  <a:lnTo>
                    <a:pt x="88821" y="15738"/>
                  </a:lnTo>
                  <a:lnTo>
                    <a:pt x="67630" y="31157"/>
                  </a:lnTo>
                  <a:lnTo>
                    <a:pt x="42547" y="62688"/>
                  </a:lnTo>
                  <a:lnTo>
                    <a:pt x="13111" y="115264"/>
                  </a:lnTo>
                  <a:lnTo>
                    <a:pt x="2996" y="162348"/>
                  </a:lnTo>
                  <a:lnTo>
                    <a:pt x="0" y="213343"/>
                  </a:lnTo>
                  <a:lnTo>
                    <a:pt x="4701" y="254319"/>
                  </a:lnTo>
                  <a:lnTo>
                    <a:pt x="25176" y="305672"/>
                  </a:lnTo>
                  <a:lnTo>
                    <a:pt x="64235" y="353957"/>
                  </a:lnTo>
                  <a:lnTo>
                    <a:pt x="99773" y="379301"/>
                  </a:lnTo>
                  <a:lnTo>
                    <a:pt x="129430" y="384983"/>
                  </a:lnTo>
                  <a:lnTo>
                    <a:pt x="184950" y="379098"/>
                  </a:lnTo>
                  <a:lnTo>
                    <a:pt x="213269" y="364393"/>
                  </a:lnTo>
                  <a:lnTo>
                    <a:pt x="249865" y="330058"/>
                  </a:lnTo>
                  <a:lnTo>
                    <a:pt x="280449" y="273489"/>
                  </a:lnTo>
                  <a:lnTo>
                    <a:pt x="295248" y="221837"/>
                  </a:lnTo>
                  <a:lnTo>
                    <a:pt x="295863" y="167669"/>
                  </a:lnTo>
                  <a:lnTo>
                    <a:pt x="288636" y="114574"/>
                  </a:lnTo>
                  <a:lnTo>
                    <a:pt x="273497" y="67387"/>
                  </a:lnTo>
                  <a:lnTo>
                    <a:pt x="257724" y="47483"/>
                  </a:lnTo>
                  <a:lnTo>
                    <a:pt x="229112" y="29700"/>
                  </a:lnTo>
                  <a:lnTo>
                    <a:pt x="219001" y="25173"/>
                  </a:lnTo>
                  <a:lnTo>
                    <a:pt x="209921" y="24494"/>
                  </a:lnTo>
                  <a:lnTo>
                    <a:pt x="177722" y="37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159585" y="1831958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3119" y="155781"/>
                  </a:lnTo>
                  <a:lnTo>
                    <a:pt x="7236" y="199088"/>
                  </a:lnTo>
                  <a:lnTo>
                    <a:pt x="9553" y="260590"/>
                  </a:lnTo>
                  <a:lnTo>
                    <a:pt x="13456" y="321360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233285" y="2084642"/>
              <a:ext cx="105286" cy="84229"/>
            </a:xfrm>
            <a:custGeom>
              <a:avLst/>
              <a:gdLst/>
              <a:ahLst/>
              <a:cxnLst/>
              <a:rect l="0" t="0" r="0" b="0"/>
              <a:pathLst>
                <a:path w="105286" h="84229">
                  <a:moveTo>
                    <a:pt x="0" y="0"/>
                  </a:moveTo>
                  <a:lnTo>
                    <a:pt x="60873" y="50995"/>
                  </a:lnTo>
                  <a:lnTo>
                    <a:pt x="105285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254342" y="2032000"/>
              <a:ext cx="147400" cy="452726"/>
            </a:xfrm>
            <a:custGeom>
              <a:avLst/>
              <a:gdLst/>
              <a:ahLst/>
              <a:cxnLst/>
              <a:rect l="0" t="0" r="0" b="0"/>
              <a:pathLst>
                <a:path w="147400" h="452726">
                  <a:moveTo>
                    <a:pt x="147399" y="0"/>
                  </a:moveTo>
                  <a:lnTo>
                    <a:pt x="122205" y="61110"/>
                  </a:lnTo>
                  <a:lnTo>
                    <a:pt x="102154" y="115542"/>
                  </a:lnTo>
                  <a:lnTo>
                    <a:pt x="80752" y="178960"/>
                  </a:lnTo>
                  <a:lnTo>
                    <a:pt x="60055" y="239957"/>
                  </a:lnTo>
                  <a:lnTo>
                    <a:pt x="36071" y="298018"/>
                  </a:lnTo>
                  <a:lnTo>
                    <a:pt x="24856" y="350344"/>
                  </a:lnTo>
                  <a:lnTo>
                    <a:pt x="14123" y="401073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454383" y="2062715"/>
              <a:ext cx="252685" cy="127213"/>
            </a:xfrm>
            <a:custGeom>
              <a:avLst/>
              <a:gdLst/>
              <a:ahLst/>
              <a:cxnLst/>
              <a:rect l="0" t="0" r="0" b="0"/>
              <a:pathLst>
                <a:path w="252685" h="127213">
                  <a:moveTo>
                    <a:pt x="0" y="64041"/>
                  </a:moveTo>
                  <a:lnTo>
                    <a:pt x="9065" y="122658"/>
                  </a:lnTo>
                  <a:lnTo>
                    <a:pt x="8383" y="126516"/>
                  </a:lnTo>
                  <a:lnTo>
                    <a:pt x="6759" y="124408"/>
                  </a:lnTo>
                  <a:lnTo>
                    <a:pt x="4506" y="118324"/>
                  </a:lnTo>
                  <a:lnTo>
                    <a:pt x="5122" y="102205"/>
                  </a:lnTo>
                  <a:lnTo>
                    <a:pt x="19392" y="39691"/>
                  </a:lnTo>
                  <a:lnTo>
                    <a:pt x="30456" y="19684"/>
                  </a:lnTo>
                  <a:lnTo>
                    <a:pt x="37852" y="14582"/>
                  </a:lnTo>
                  <a:lnTo>
                    <a:pt x="55427" y="12034"/>
                  </a:lnTo>
                  <a:lnTo>
                    <a:pt x="71818" y="17920"/>
                  </a:lnTo>
                  <a:lnTo>
                    <a:pt x="79464" y="22765"/>
                  </a:lnTo>
                  <a:lnTo>
                    <a:pt x="91079" y="40627"/>
                  </a:lnTo>
                  <a:lnTo>
                    <a:pt x="108068" y="84632"/>
                  </a:lnTo>
                  <a:lnTo>
                    <a:pt x="111820" y="87127"/>
                  </a:lnTo>
                  <a:lnTo>
                    <a:pt x="115490" y="84111"/>
                  </a:lnTo>
                  <a:lnTo>
                    <a:pt x="140361" y="21253"/>
                  </a:lnTo>
                  <a:lnTo>
                    <a:pt x="153630" y="6810"/>
                  </a:lnTo>
                  <a:lnTo>
                    <a:pt x="162082" y="1320"/>
                  </a:lnTo>
                  <a:lnTo>
                    <a:pt x="170056" y="0"/>
                  </a:lnTo>
                  <a:lnTo>
                    <a:pt x="177711" y="1460"/>
                  </a:lnTo>
                  <a:lnTo>
                    <a:pt x="185154" y="4773"/>
                  </a:lnTo>
                  <a:lnTo>
                    <a:pt x="206809" y="26203"/>
                  </a:lnTo>
                  <a:lnTo>
                    <a:pt x="234499" y="85474"/>
                  </a:lnTo>
                  <a:lnTo>
                    <a:pt x="252684" y="127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764812" y="2032004"/>
              <a:ext cx="134876" cy="347735"/>
            </a:xfrm>
            <a:custGeom>
              <a:avLst/>
              <a:gdLst/>
              <a:ahLst/>
              <a:cxnLst/>
              <a:rect l="0" t="0" r="0" b="0"/>
              <a:pathLst>
                <a:path w="134876" h="347735">
                  <a:moveTo>
                    <a:pt x="15955" y="126338"/>
                  </a:moveTo>
                  <a:lnTo>
                    <a:pt x="21544" y="143105"/>
                  </a:lnTo>
                  <a:lnTo>
                    <a:pt x="18272" y="197023"/>
                  </a:lnTo>
                  <a:lnTo>
                    <a:pt x="16641" y="248017"/>
                  </a:lnTo>
                  <a:lnTo>
                    <a:pt x="17327" y="305890"/>
                  </a:lnTo>
                  <a:lnTo>
                    <a:pt x="23250" y="347734"/>
                  </a:lnTo>
                  <a:lnTo>
                    <a:pt x="25046" y="334700"/>
                  </a:lnTo>
                  <a:lnTo>
                    <a:pt x="14841" y="274616"/>
                  </a:lnTo>
                  <a:lnTo>
                    <a:pt x="8216" y="224474"/>
                  </a:lnTo>
                  <a:lnTo>
                    <a:pt x="6252" y="173742"/>
                  </a:lnTo>
                  <a:lnTo>
                    <a:pt x="0" y="110485"/>
                  </a:lnTo>
                  <a:lnTo>
                    <a:pt x="4310" y="56959"/>
                  </a:lnTo>
                  <a:lnTo>
                    <a:pt x="10000" y="33501"/>
                  </a:lnTo>
                  <a:lnTo>
                    <a:pt x="22667" y="14497"/>
                  </a:lnTo>
                  <a:lnTo>
                    <a:pt x="30958" y="6154"/>
                  </a:lnTo>
                  <a:lnTo>
                    <a:pt x="39995" y="1761"/>
                  </a:lnTo>
                  <a:lnTo>
                    <a:pt x="59395" y="0"/>
                  </a:lnTo>
                  <a:lnTo>
                    <a:pt x="90047" y="11175"/>
                  </a:lnTo>
                  <a:lnTo>
                    <a:pt x="115767" y="34894"/>
                  </a:lnTo>
                  <a:lnTo>
                    <a:pt x="132617" y="64148"/>
                  </a:lnTo>
                  <a:lnTo>
                    <a:pt x="134875" y="84660"/>
                  </a:lnTo>
                  <a:lnTo>
                    <a:pt x="130809" y="105474"/>
                  </a:lnTo>
                  <a:lnTo>
                    <a:pt x="115366" y="135754"/>
                  </a:lnTo>
                  <a:lnTo>
                    <a:pt x="102642" y="152359"/>
                  </a:lnTo>
                  <a:lnTo>
                    <a:pt x="86067" y="161300"/>
                  </a:lnTo>
                  <a:lnTo>
                    <a:pt x="58068" y="1684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970280" y="2021471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0" y="54145"/>
                  </a:lnTo>
                  <a:lnTo>
                    <a:pt x="7235" y="114625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970280" y="19267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062230" y="2034927"/>
              <a:ext cx="192320" cy="172684"/>
            </a:xfrm>
            <a:custGeom>
              <a:avLst/>
              <a:gdLst/>
              <a:ahLst/>
              <a:cxnLst/>
              <a:rect l="0" t="0" r="0" b="0"/>
              <a:pathLst>
                <a:path w="192320" h="172684">
                  <a:moveTo>
                    <a:pt x="150205" y="18130"/>
                  </a:moveTo>
                  <a:lnTo>
                    <a:pt x="133437" y="6951"/>
                  </a:lnTo>
                  <a:lnTo>
                    <a:pt x="95064" y="0"/>
                  </a:lnTo>
                  <a:lnTo>
                    <a:pt x="52239" y="9118"/>
                  </a:lnTo>
                  <a:lnTo>
                    <a:pt x="21092" y="26638"/>
                  </a:lnTo>
                  <a:lnTo>
                    <a:pt x="7814" y="42968"/>
                  </a:lnTo>
                  <a:lnTo>
                    <a:pt x="2635" y="52236"/>
                  </a:lnTo>
                  <a:lnTo>
                    <a:pt x="0" y="71893"/>
                  </a:lnTo>
                  <a:lnTo>
                    <a:pt x="7841" y="113107"/>
                  </a:lnTo>
                  <a:lnTo>
                    <a:pt x="22885" y="144537"/>
                  </a:lnTo>
                  <a:lnTo>
                    <a:pt x="38636" y="159319"/>
                  </a:lnTo>
                  <a:lnTo>
                    <a:pt x="58505" y="168618"/>
                  </a:lnTo>
                  <a:lnTo>
                    <a:pt x="97169" y="172683"/>
                  </a:lnTo>
                  <a:lnTo>
                    <a:pt x="155803" y="167288"/>
                  </a:lnTo>
                  <a:lnTo>
                    <a:pt x="192319" y="165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451122" y="2611067"/>
            <a:ext cx="1654578" cy="403375"/>
            <a:chOff x="451122" y="2611067"/>
            <a:chExt cx="1654578" cy="403375"/>
          </a:xfrm>
        </p:grpSpPr>
        <p:sp>
          <p:nvSpPr>
            <p:cNvPr id="136" name="Freeform 135"/>
            <p:cNvSpPr/>
            <p:nvPr/>
          </p:nvSpPr>
          <p:spPr>
            <a:xfrm>
              <a:off x="451122" y="2716352"/>
              <a:ext cx="215244" cy="298090"/>
            </a:xfrm>
            <a:custGeom>
              <a:avLst/>
              <a:gdLst/>
              <a:ahLst/>
              <a:cxnLst/>
              <a:rect l="0" t="0" r="0" b="0"/>
              <a:pathLst>
                <a:path w="215244" h="298090">
                  <a:moveTo>
                    <a:pt x="180587" y="0"/>
                  </a:moveTo>
                  <a:lnTo>
                    <a:pt x="121971" y="0"/>
                  </a:lnTo>
                  <a:lnTo>
                    <a:pt x="68966" y="9575"/>
                  </a:lnTo>
                  <a:lnTo>
                    <a:pt x="45580" y="20243"/>
                  </a:lnTo>
                  <a:lnTo>
                    <a:pt x="18273" y="44992"/>
                  </a:lnTo>
                  <a:lnTo>
                    <a:pt x="953" y="74552"/>
                  </a:lnTo>
                  <a:lnTo>
                    <a:pt x="0" y="83627"/>
                  </a:lnTo>
                  <a:lnTo>
                    <a:pt x="5180" y="99948"/>
                  </a:lnTo>
                  <a:lnTo>
                    <a:pt x="18400" y="111882"/>
                  </a:lnTo>
                  <a:lnTo>
                    <a:pt x="37144" y="119915"/>
                  </a:lnTo>
                  <a:lnTo>
                    <a:pt x="87306" y="125073"/>
                  </a:lnTo>
                  <a:lnTo>
                    <a:pt x="113392" y="128117"/>
                  </a:lnTo>
                  <a:lnTo>
                    <a:pt x="169529" y="155576"/>
                  </a:lnTo>
                  <a:lnTo>
                    <a:pt x="195898" y="175818"/>
                  </a:lnTo>
                  <a:lnTo>
                    <a:pt x="212940" y="202223"/>
                  </a:lnTo>
                  <a:lnTo>
                    <a:pt x="215243" y="222068"/>
                  </a:lnTo>
                  <a:lnTo>
                    <a:pt x="211198" y="241416"/>
                  </a:lnTo>
                  <a:lnTo>
                    <a:pt x="201601" y="257815"/>
                  </a:lnTo>
                  <a:lnTo>
                    <a:pt x="177455" y="280200"/>
                  </a:lnTo>
                  <a:lnTo>
                    <a:pt x="142485" y="296062"/>
                  </a:lnTo>
                  <a:lnTo>
                    <a:pt x="119199" y="298089"/>
                  </a:lnTo>
                  <a:lnTo>
                    <a:pt x="99491" y="295091"/>
                  </a:lnTo>
                  <a:lnTo>
                    <a:pt x="75302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26466" y="2747937"/>
              <a:ext cx="284270" cy="179069"/>
            </a:xfrm>
            <a:custGeom>
              <a:avLst/>
              <a:gdLst/>
              <a:ahLst/>
              <a:cxnLst/>
              <a:rect l="0" t="0" r="0" b="0"/>
              <a:pathLst>
                <a:path w="284270" h="179069">
                  <a:moveTo>
                    <a:pt x="0" y="63171"/>
                  </a:moveTo>
                  <a:lnTo>
                    <a:pt x="8333" y="100649"/>
                  </a:lnTo>
                  <a:lnTo>
                    <a:pt x="15684" y="146484"/>
                  </a:lnTo>
                  <a:lnTo>
                    <a:pt x="30643" y="173125"/>
                  </a:lnTo>
                  <a:lnTo>
                    <a:pt x="37976" y="177418"/>
                  </a:lnTo>
                  <a:lnTo>
                    <a:pt x="55483" y="179068"/>
                  </a:lnTo>
                  <a:lnTo>
                    <a:pt x="71842" y="172783"/>
                  </a:lnTo>
                  <a:lnTo>
                    <a:pt x="101408" y="149684"/>
                  </a:lnTo>
                  <a:lnTo>
                    <a:pt x="117134" y="123900"/>
                  </a:lnTo>
                  <a:lnTo>
                    <a:pt x="129203" y="94033"/>
                  </a:lnTo>
                  <a:lnTo>
                    <a:pt x="131759" y="91935"/>
                  </a:lnTo>
                  <a:lnTo>
                    <a:pt x="133463" y="95215"/>
                  </a:lnTo>
                  <a:lnTo>
                    <a:pt x="141786" y="128513"/>
                  </a:lnTo>
                  <a:lnTo>
                    <a:pt x="156914" y="152982"/>
                  </a:lnTo>
                  <a:lnTo>
                    <a:pt x="172685" y="164698"/>
                  </a:lnTo>
                  <a:lnTo>
                    <a:pt x="181804" y="169461"/>
                  </a:lnTo>
                  <a:lnTo>
                    <a:pt x="204414" y="171632"/>
                  </a:lnTo>
                  <a:lnTo>
                    <a:pt x="227721" y="167528"/>
                  </a:lnTo>
                  <a:lnTo>
                    <a:pt x="245879" y="157905"/>
                  </a:lnTo>
                  <a:lnTo>
                    <a:pt x="258628" y="142710"/>
                  </a:lnTo>
                  <a:lnTo>
                    <a:pt x="276345" y="98770"/>
                  </a:lnTo>
                  <a:lnTo>
                    <a:pt x="282704" y="46200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073906" y="2779523"/>
              <a:ext cx="31587" cy="115814"/>
            </a:xfrm>
            <a:custGeom>
              <a:avLst/>
              <a:gdLst/>
              <a:ahLst/>
              <a:cxnLst/>
              <a:rect l="0" t="0" r="0" b="0"/>
              <a:pathLst>
                <a:path w="31587" h="115814">
                  <a:moveTo>
                    <a:pt x="0" y="0"/>
                  </a:moveTo>
                  <a:lnTo>
                    <a:pt x="16789" y="55045"/>
                  </a:lnTo>
                  <a:lnTo>
                    <a:pt x="23334" y="97094"/>
                  </a:lnTo>
                  <a:lnTo>
                    <a:pt x="31586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084435" y="2674238"/>
              <a:ext cx="31586" cy="10529"/>
            </a:xfrm>
            <a:custGeom>
              <a:avLst/>
              <a:gdLst/>
              <a:ahLst/>
              <a:cxnLst/>
              <a:rect l="0" t="0" r="0" b="0"/>
              <a:pathLst>
                <a:path w="31586" h="10529">
                  <a:moveTo>
                    <a:pt x="0" y="0"/>
                  </a:moveTo>
                  <a:lnTo>
                    <a:pt x="31585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179191" y="2747282"/>
              <a:ext cx="231628" cy="116470"/>
            </a:xfrm>
            <a:custGeom>
              <a:avLst/>
              <a:gdLst/>
              <a:ahLst/>
              <a:cxnLst/>
              <a:rect l="0" t="0" r="0" b="0"/>
              <a:pathLst>
                <a:path w="231628" h="116470">
                  <a:moveTo>
                    <a:pt x="0" y="21712"/>
                  </a:moveTo>
                  <a:lnTo>
                    <a:pt x="16789" y="76757"/>
                  </a:lnTo>
                  <a:lnTo>
                    <a:pt x="19160" y="101549"/>
                  </a:lnTo>
                  <a:lnTo>
                    <a:pt x="22132" y="107692"/>
                  </a:lnTo>
                  <a:lnTo>
                    <a:pt x="26453" y="109448"/>
                  </a:lnTo>
                  <a:lnTo>
                    <a:pt x="31674" y="108279"/>
                  </a:lnTo>
                  <a:lnTo>
                    <a:pt x="33984" y="103990"/>
                  </a:lnTo>
                  <a:lnTo>
                    <a:pt x="33431" y="89866"/>
                  </a:lnTo>
                  <a:lnTo>
                    <a:pt x="23496" y="38920"/>
                  </a:lnTo>
                  <a:lnTo>
                    <a:pt x="22683" y="26165"/>
                  </a:lnTo>
                  <a:lnTo>
                    <a:pt x="25650" y="16492"/>
                  </a:lnTo>
                  <a:lnTo>
                    <a:pt x="31138" y="8873"/>
                  </a:lnTo>
                  <a:lnTo>
                    <a:pt x="38306" y="2624"/>
                  </a:lnTo>
                  <a:lnTo>
                    <a:pt x="45425" y="1968"/>
                  </a:lnTo>
                  <a:lnTo>
                    <a:pt x="52510" y="5040"/>
                  </a:lnTo>
                  <a:lnTo>
                    <a:pt x="73660" y="26131"/>
                  </a:lnTo>
                  <a:lnTo>
                    <a:pt x="117241" y="86606"/>
                  </a:lnTo>
                  <a:lnTo>
                    <a:pt x="121445" y="89541"/>
                  </a:lnTo>
                  <a:lnTo>
                    <a:pt x="125417" y="87989"/>
                  </a:lnTo>
                  <a:lnTo>
                    <a:pt x="129235" y="83444"/>
                  </a:lnTo>
                  <a:lnTo>
                    <a:pt x="141789" y="22125"/>
                  </a:lnTo>
                  <a:lnTo>
                    <a:pt x="147169" y="13799"/>
                  </a:lnTo>
                  <a:lnTo>
                    <a:pt x="162505" y="1428"/>
                  </a:lnTo>
                  <a:lnTo>
                    <a:pt x="170338" y="0"/>
                  </a:lnTo>
                  <a:lnTo>
                    <a:pt x="177899" y="1389"/>
                  </a:lnTo>
                  <a:lnTo>
                    <a:pt x="185280" y="4654"/>
                  </a:lnTo>
                  <a:lnTo>
                    <a:pt x="196601" y="17640"/>
                  </a:lnTo>
                  <a:lnTo>
                    <a:pt x="218989" y="54573"/>
                  </a:lnTo>
                  <a:lnTo>
                    <a:pt x="222891" y="78041"/>
                  </a:lnTo>
                  <a:lnTo>
                    <a:pt x="223065" y="99390"/>
                  </a:lnTo>
                  <a:lnTo>
                    <a:pt x="224749" y="105083"/>
                  </a:lnTo>
                  <a:lnTo>
                    <a:pt x="231627" y="1164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452932" y="2652515"/>
              <a:ext cx="401841" cy="179656"/>
            </a:xfrm>
            <a:custGeom>
              <a:avLst/>
              <a:gdLst/>
              <a:ahLst/>
              <a:cxnLst/>
              <a:rect l="0" t="0" r="0" b="0"/>
              <a:pathLst>
                <a:path w="401841" h="179656">
                  <a:moveTo>
                    <a:pt x="0" y="105951"/>
                  </a:moveTo>
                  <a:lnTo>
                    <a:pt x="23719" y="164568"/>
                  </a:lnTo>
                  <a:lnTo>
                    <a:pt x="26341" y="167256"/>
                  </a:lnTo>
                  <a:lnTo>
                    <a:pt x="28090" y="163198"/>
                  </a:lnTo>
                  <a:lnTo>
                    <a:pt x="28862" y="145432"/>
                  </a:lnTo>
                  <a:lnTo>
                    <a:pt x="25059" y="115699"/>
                  </a:lnTo>
                  <a:lnTo>
                    <a:pt x="36084" y="63734"/>
                  </a:lnTo>
                  <a:lnTo>
                    <a:pt x="41604" y="57919"/>
                  </a:lnTo>
                  <a:lnTo>
                    <a:pt x="48793" y="55212"/>
                  </a:lnTo>
                  <a:lnTo>
                    <a:pt x="57095" y="54578"/>
                  </a:lnTo>
                  <a:lnTo>
                    <a:pt x="64970" y="58834"/>
                  </a:lnTo>
                  <a:lnTo>
                    <a:pt x="108644" y="116810"/>
                  </a:lnTo>
                  <a:lnTo>
                    <a:pt x="122766" y="137683"/>
                  </a:lnTo>
                  <a:lnTo>
                    <a:pt x="127468" y="139974"/>
                  </a:lnTo>
                  <a:lnTo>
                    <a:pt x="130602" y="136822"/>
                  </a:lnTo>
                  <a:lnTo>
                    <a:pt x="134085" y="119671"/>
                  </a:lnTo>
                  <a:lnTo>
                    <a:pt x="139440" y="64121"/>
                  </a:lnTo>
                  <a:lnTo>
                    <a:pt x="142093" y="49988"/>
                  </a:lnTo>
                  <a:lnTo>
                    <a:pt x="148541" y="41736"/>
                  </a:lnTo>
                  <a:lnTo>
                    <a:pt x="157519" y="37405"/>
                  </a:lnTo>
                  <a:lnTo>
                    <a:pt x="168184" y="35687"/>
                  </a:lnTo>
                  <a:lnTo>
                    <a:pt x="177633" y="39221"/>
                  </a:lnTo>
                  <a:lnTo>
                    <a:pt x="194372" y="55626"/>
                  </a:lnTo>
                  <a:lnTo>
                    <a:pt x="231343" y="117709"/>
                  </a:lnTo>
                  <a:lnTo>
                    <a:pt x="254058" y="167285"/>
                  </a:lnTo>
                  <a:lnTo>
                    <a:pt x="259449" y="171407"/>
                  </a:lnTo>
                  <a:lnTo>
                    <a:pt x="265383" y="170645"/>
                  </a:lnTo>
                  <a:lnTo>
                    <a:pt x="271678" y="166628"/>
                  </a:lnTo>
                  <a:lnTo>
                    <a:pt x="281793" y="152806"/>
                  </a:lnTo>
                  <a:lnTo>
                    <a:pt x="297184" y="128413"/>
                  </a:lnTo>
                  <a:lnTo>
                    <a:pt x="311066" y="114764"/>
                  </a:lnTo>
                  <a:lnTo>
                    <a:pt x="367832" y="87699"/>
                  </a:lnTo>
                  <a:lnTo>
                    <a:pt x="384189" y="76002"/>
                  </a:lnTo>
                  <a:lnTo>
                    <a:pt x="396139" y="59885"/>
                  </a:lnTo>
                  <a:lnTo>
                    <a:pt x="400963" y="50674"/>
                  </a:lnTo>
                  <a:lnTo>
                    <a:pt x="401840" y="42193"/>
                  </a:lnTo>
                  <a:lnTo>
                    <a:pt x="396574" y="26532"/>
                  </a:lnTo>
                  <a:lnTo>
                    <a:pt x="380456" y="4560"/>
                  </a:lnTo>
                  <a:lnTo>
                    <a:pt x="371791" y="923"/>
                  </a:lnTo>
                  <a:lnTo>
                    <a:pt x="349684" y="0"/>
                  </a:lnTo>
                  <a:lnTo>
                    <a:pt x="330500" y="6609"/>
                  </a:lnTo>
                  <a:lnTo>
                    <a:pt x="314175" y="18515"/>
                  </a:lnTo>
                  <a:lnTo>
                    <a:pt x="299121" y="35505"/>
                  </a:lnTo>
                  <a:lnTo>
                    <a:pt x="283081" y="70390"/>
                  </a:lnTo>
                  <a:lnTo>
                    <a:pt x="281012" y="96775"/>
                  </a:lnTo>
                  <a:lnTo>
                    <a:pt x="289215" y="146252"/>
                  </a:lnTo>
                  <a:lnTo>
                    <a:pt x="301676" y="165197"/>
                  </a:lnTo>
                  <a:lnTo>
                    <a:pt x="309912" y="173524"/>
                  </a:lnTo>
                  <a:lnTo>
                    <a:pt x="318912" y="177906"/>
                  </a:lnTo>
                  <a:lnTo>
                    <a:pt x="338271" y="179655"/>
                  </a:lnTo>
                  <a:lnTo>
                    <a:pt x="400083" y="169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905658" y="2611067"/>
              <a:ext cx="126343" cy="219536"/>
            </a:xfrm>
            <a:custGeom>
              <a:avLst/>
              <a:gdLst/>
              <a:ahLst/>
              <a:cxnLst/>
              <a:rect l="0" t="0" r="0" b="0"/>
              <a:pathLst>
                <a:path w="126343" h="219536">
                  <a:moveTo>
                    <a:pt x="0" y="126342"/>
                  </a:moveTo>
                  <a:lnTo>
                    <a:pt x="17958" y="188622"/>
                  </a:lnTo>
                  <a:lnTo>
                    <a:pt x="24749" y="215243"/>
                  </a:lnTo>
                  <a:lnTo>
                    <a:pt x="27027" y="219535"/>
                  </a:lnTo>
                  <a:lnTo>
                    <a:pt x="28547" y="217716"/>
                  </a:lnTo>
                  <a:lnTo>
                    <a:pt x="29559" y="211825"/>
                  </a:lnTo>
                  <a:lnTo>
                    <a:pt x="16753" y="151524"/>
                  </a:lnTo>
                  <a:lnTo>
                    <a:pt x="5692" y="106100"/>
                  </a:lnTo>
                  <a:lnTo>
                    <a:pt x="7599" y="84590"/>
                  </a:lnTo>
                  <a:lnTo>
                    <a:pt x="18585" y="66451"/>
                  </a:lnTo>
                  <a:lnTo>
                    <a:pt x="47620" y="43086"/>
                  </a:lnTo>
                  <a:lnTo>
                    <a:pt x="109133" y="1153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105699" y="282163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2495253" y="2505782"/>
            <a:ext cx="1105494" cy="442198"/>
            <a:chOff x="2495253" y="2505782"/>
            <a:chExt cx="1105494" cy="442198"/>
          </a:xfrm>
        </p:grpSpPr>
        <p:sp>
          <p:nvSpPr>
            <p:cNvPr id="145" name="Freeform 144"/>
            <p:cNvSpPr/>
            <p:nvPr/>
          </p:nvSpPr>
          <p:spPr>
            <a:xfrm>
              <a:off x="2642653" y="2526839"/>
              <a:ext cx="20021" cy="357970"/>
            </a:xfrm>
            <a:custGeom>
              <a:avLst/>
              <a:gdLst/>
              <a:ahLst/>
              <a:cxnLst/>
              <a:rect l="0" t="0" r="0" b="0"/>
              <a:pathLst>
                <a:path w="20021" h="357970">
                  <a:moveTo>
                    <a:pt x="10528" y="0"/>
                  </a:moveTo>
                  <a:lnTo>
                    <a:pt x="4939" y="16768"/>
                  </a:lnTo>
                  <a:lnTo>
                    <a:pt x="8211" y="70686"/>
                  </a:lnTo>
                  <a:lnTo>
                    <a:pt x="11011" y="121679"/>
                  </a:lnTo>
                  <a:lnTo>
                    <a:pt x="17560" y="180723"/>
                  </a:lnTo>
                  <a:lnTo>
                    <a:pt x="20020" y="240331"/>
                  </a:lnTo>
                  <a:lnTo>
                    <a:pt x="18410" y="287498"/>
                  </a:lnTo>
                  <a:lnTo>
                    <a:pt x="4329" y="33235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516310" y="2505782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36182" y="5589"/>
                  </a:lnTo>
                  <a:lnTo>
                    <a:pt x="182008" y="17958"/>
                  </a:lnTo>
                  <a:lnTo>
                    <a:pt x="123127" y="31666"/>
                  </a:lnTo>
                  <a:lnTo>
                    <a:pt x="61107" y="4564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495253" y="2874279"/>
              <a:ext cx="315856" cy="31587"/>
            </a:xfrm>
            <a:custGeom>
              <a:avLst/>
              <a:gdLst/>
              <a:ahLst/>
              <a:cxnLst/>
              <a:rect l="0" t="0" r="0" b="0"/>
              <a:pathLst>
                <a:path w="315856" h="31587">
                  <a:moveTo>
                    <a:pt x="315855" y="0"/>
                  </a:moveTo>
                  <a:lnTo>
                    <a:pt x="257239" y="14655"/>
                  </a:lnTo>
                  <a:lnTo>
                    <a:pt x="195829" y="19792"/>
                  </a:lnTo>
                  <a:lnTo>
                    <a:pt x="137425" y="20808"/>
                  </a:lnTo>
                  <a:lnTo>
                    <a:pt x="80828" y="26597"/>
                  </a:lnTo>
                  <a:lnTo>
                    <a:pt x="19902" y="3092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865421" y="2526839"/>
              <a:ext cx="72030" cy="357970"/>
            </a:xfrm>
            <a:custGeom>
              <a:avLst/>
              <a:gdLst/>
              <a:ahLst/>
              <a:cxnLst/>
              <a:rect l="0" t="0" r="0" b="0"/>
              <a:pathLst>
                <a:path w="72030" h="357970">
                  <a:moveTo>
                    <a:pt x="50972" y="357969"/>
                  </a:moveTo>
                  <a:lnTo>
                    <a:pt x="56562" y="341201"/>
                  </a:lnTo>
                  <a:lnTo>
                    <a:pt x="56186" y="323611"/>
                  </a:lnTo>
                  <a:lnTo>
                    <a:pt x="43253" y="264970"/>
                  </a:lnTo>
                  <a:lnTo>
                    <a:pt x="26658" y="210224"/>
                  </a:lnTo>
                  <a:lnTo>
                    <a:pt x="6785" y="154350"/>
                  </a:lnTo>
                  <a:lnTo>
                    <a:pt x="0" y="98252"/>
                  </a:lnTo>
                  <a:lnTo>
                    <a:pt x="1164" y="57318"/>
                  </a:lnTo>
                  <a:lnTo>
                    <a:pt x="9728" y="33663"/>
                  </a:lnTo>
                  <a:lnTo>
                    <a:pt x="24453" y="17691"/>
                  </a:lnTo>
                  <a:lnTo>
                    <a:pt x="41525" y="7863"/>
                  </a:lnTo>
                  <a:lnTo>
                    <a:pt x="720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811108" y="2716352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31542" y="15641"/>
                  </a:lnTo>
                  <a:lnTo>
                    <a:pt x="95648" y="26341"/>
                  </a:lnTo>
                  <a:lnTo>
                    <a:pt x="41597" y="3054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156064" y="2717824"/>
              <a:ext cx="202527" cy="220130"/>
            </a:xfrm>
            <a:custGeom>
              <a:avLst/>
              <a:gdLst/>
              <a:ahLst/>
              <a:cxnLst/>
              <a:rect l="0" t="0" r="0" b="0"/>
              <a:pathLst>
                <a:path w="202527" h="220130">
                  <a:moveTo>
                    <a:pt x="170941" y="93284"/>
                  </a:moveTo>
                  <a:lnTo>
                    <a:pt x="151813" y="40579"/>
                  </a:lnTo>
                  <a:lnTo>
                    <a:pt x="140602" y="24626"/>
                  </a:lnTo>
                  <a:lnTo>
                    <a:pt x="109959" y="2491"/>
                  </a:lnTo>
                  <a:lnTo>
                    <a:pt x="97531" y="0"/>
                  </a:lnTo>
                  <a:lnTo>
                    <a:pt x="71244" y="3472"/>
                  </a:lnTo>
                  <a:lnTo>
                    <a:pt x="61192" y="8843"/>
                  </a:lnTo>
                  <a:lnTo>
                    <a:pt x="46904" y="24169"/>
                  </a:lnTo>
                  <a:lnTo>
                    <a:pt x="26695" y="58118"/>
                  </a:lnTo>
                  <a:lnTo>
                    <a:pt x="8576" y="119084"/>
                  </a:lnTo>
                  <a:lnTo>
                    <a:pt x="3036" y="128031"/>
                  </a:lnTo>
                  <a:lnTo>
                    <a:pt x="0" y="150452"/>
                  </a:lnTo>
                  <a:lnTo>
                    <a:pt x="3720" y="174844"/>
                  </a:lnTo>
                  <a:lnTo>
                    <a:pt x="13172" y="197384"/>
                  </a:lnTo>
                  <a:lnTo>
                    <a:pt x="28292" y="212860"/>
                  </a:lnTo>
                  <a:lnTo>
                    <a:pt x="37237" y="218625"/>
                  </a:lnTo>
                  <a:lnTo>
                    <a:pt x="46710" y="220129"/>
                  </a:lnTo>
                  <a:lnTo>
                    <a:pt x="66594" y="215560"/>
                  </a:lnTo>
                  <a:lnTo>
                    <a:pt x="91930" y="199834"/>
                  </a:lnTo>
                  <a:lnTo>
                    <a:pt x="103850" y="183924"/>
                  </a:lnTo>
                  <a:lnTo>
                    <a:pt x="141172" y="123165"/>
                  </a:lnTo>
                  <a:lnTo>
                    <a:pt x="145246" y="120224"/>
                  </a:lnTo>
                  <a:lnTo>
                    <a:pt x="149131" y="121773"/>
                  </a:lnTo>
                  <a:lnTo>
                    <a:pt x="152892" y="126315"/>
                  </a:lnTo>
                  <a:lnTo>
                    <a:pt x="169672" y="163716"/>
                  </a:lnTo>
                  <a:lnTo>
                    <a:pt x="202526" y="188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413636" y="2728748"/>
              <a:ext cx="187111" cy="219232"/>
            </a:xfrm>
            <a:custGeom>
              <a:avLst/>
              <a:gdLst/>
              <a:ahLst/>
              <a:cxnLst/>
              <a:rect l="0" t="0" r="0" b="0"/>
              <a:pathLst>
                <a:path w="187111" h="219232">
                  <a:moveTo>
                    <a:pt x="8125" y="61303"/>
                  </a:moveTo>
                  <a:lnTo>
                    <a:pt x="2536" y="123396"/>
                  </a:lnTo>
                  <a:lnTo>
                    <a:pt x="4649" y="161330"/>
                  </a:lnTo>
                  <a:lnTo>
                    <a:pt x="12685" y="196616"/>
                  </a:lnTo>
                  <a:lnTo>
                    <a:pt x="12335" y="199475"/>
                  </a:lnTo>
                  <a:lnTo>
                    <a:pt x="5707" y="190173"/>
                  </a:lnTo>
                  <a:lnTo>
                    <a:pt x="0" y="158629"/>
                  </a:lnTo>
                  <a:lnTo>
                    <a:pt x="6246" y="100636"/>
                  </a:lnTo>
                  <a:lnTo>
                    <a:pt x="13343" y="46716"/>
                  </a:lnTo>
                  <a:lnTo>
                    <a:pt x="28259" y="10578"/>
                  </a:lnTo>
                  <a:lnTo>
                    <a:pt x="35586" y="4090"/>
                  </a:lnTo>
                  <a:lnTo>
                    <a:pt x="43980" y="934"/>
                  </a:lnTo>
                  <a:lnTo>
                    <a:pt x="53085" y="0"/>
                  </a:lnTo>
                  <a:lnTo>
                    <a:pt x="72561" y="8321"/>
                  </a:lnTo>
                  <a:lnTo>
                    <a:pt x="100137" y="32737"/>
                  </a:lnTo>
                  <a:lnTo>
                    <a:pt x="136005" y="83607"/>
                  </a:lnTo>
                  <a:lnTo>
                    <a:pt x="155330" y="132902"/>
                  </a:lnTo>
                  <a:lnTo>
                    <a:pt x="176093" y="193391"/>
                  </a:lnTo>
                  <a:lnTo>
                    <a:pt x="187110" y="2192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3898283" y="2395866"/>
            <a:ext cx="5872981" cy="678456"/>
            <a:chOff x="3898283" y="2395866"/>
            <a:chExt cx="5872981" cy="678456"/>
          </a:xfrm>
        </p:grpSpPr>
        <p:sp>
          <p:nvSpPr>
            <p:cNvPr id="153" name="Freeform 152"/>
            <p:cNvSpPr/>
            <p:nvPr/>
          </p:nvSpPr>
          <p:spPr>
            <a:xfrm>
              <a:off x="3898283" y="2492235"/>
              <a:ext cx="320789" cy="452230"/>
            </a:xfrm>
            <a:custGeom>
              <a:avLst/>
              <a:gdLst/>
              <a:ahLst/>
              <a:cxnLst/>
              <a:rect l="0" t="0" r="0" b="0"/>
              <a:pathLst>
                <a:path w="320789" h="452230">
                  <a:moveTo>
                    <a:pt x="207831" y="13547"/>
                  </a:moveTo>
                  <a:lnTo>
                    <a:pt x="191063" y="2369"/>
                  </a:lnTo>
                  <a:lnTo>
                    <a:pt x="170353" y="0"/>
                  </a:lnTo>
                  <a:lnTo>
                    <a:pt x="124518" y="8011"/>
                  </a:lnTo>
                  <a:lnTo>
                    <a:pt x="97878" y="23085"/>
                  </a:lnTo>
                  <a:lnTo>
                    <a:pt x="60680" y="58715"/>
                  </a:lnTo>
                  <a:lnTo>
                    <a:pt x="29588" y="109600"/>
                  </a:lnTo>
                  <a:lnTo>
                    <a:pt x="6506" y="159122"/>
                  </a:lnTo>
                  <a:lnTo>
                    <a:pt x="0" y="203170"/>
                  </a:lnTo>
                  <a:lnTo>
                    <a:pt x="5038" y="257154"/>
                  </a:lnTo>
                  <a:lnTo>
                    <a:pt x="8144" y="309555"/>
                  </a:lnTo>
                  <a:lnTo>
                    <a:pt x="22200" y="370368"/>
                  </a:lnTo>
                  <a:lnTo>
                    <a:pt x="43645" y="410170"/>
                  </a:lnTo>
                  <a:lnTo>
                    <a:pt x="63499" y="430810"/>
                  </a:lnTo>
                  <a:lnTo>
                    <a:pt x="87922" y="443882"/>
                  </a:lnTo>
                  <a:lnTo>
                    <a:pt x="127978" y="452229"/>
                  </a:lnTo>
                  <a:lnTo>
                    <a:pt x="169483" y="449113"/>
                  </a:lnTo>
                  <a:lnTo>
                    <a:pt x="211416" y="429603"/>
                  </a:lnTo>
                  <a:lnTo>
                    <a:pt x="271856" y="371070"/>
                  </a:lnTo>
                  <a:lnTo>
                    <a:pt x="297251" y="328620"/>
                  </a:lnTo>
                  <a:lnTo>
                    <a:pt x="314004" y="273408"/>
                  </a:lnTo>
                  <a:lnTo>
                    <a:pt x="320788" y="218185"/>
                  </a:lnTo>
                  <a:lnTo>
                    <a:pt x="314674" y="161594"/>
                  </a:lnTo>
                  <a:lnTo>
                    <a:pt x="303179" y="115774"/>
                  </a:lnTo>
                  <a:lnTo>
                    <a:pt x="264754" y="56645"/>
                  </a:lnTo>
                  <a:lnTo>
                    <a:pt x="247168" y="44400"/>
                  </a:lnTo>
                  <a:lnTo>
                    <a:pt x="218359" y="346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264041" y="2516310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0" y="0"/>
                  </a:moveTo>
                  <a:lnTo>
                    <a:pt x="5589" y="16768"/>
                  </a:lnTo>
                  <a:lnTo>
                    <a:pt x="2317" y="79092"/>
                  </a:lnTo>
                  <a:lnTo>
                    <a:pt x="687" y="136129"/>
                  </a:lnTo>
                  <a:lnTo>
                    <a:pt x="1373" y="186044"/>
                  </a:lnTo>
                  <a:lnTo>
                    <a:pt x="7296" y="243078"/>
                  </a:lnTo>
                  <a:lnTo>
                    <a:pt x="9571" y="296371"/>
                  </a:lnTo>
                  <a:lnTo>
                    <a:pt x="10339" y="347535"/>
                  </a:lnTo>
                  <a:lnTo>
                    <a:pt x="10529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327212" y="2747937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0" y="0"/>
                  </a:moveTo>
                  <a:lnTo>
                    <a:pt x="42662" y="60873"/>
                  </a:lnTo>
                  <a:lnTo>
                    <a:pt x="55226" y="73848"/>
                  </a:lnTo>
                  <a:lnTo>
                    <a:pt x="73699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327212" y="2705823"/>
              <a:ext cx="157929" cy="368499"/>
            </a:xfrm>
            <a:custGeom>
              <a:avLst/>
              <a:gdLst/>
              <a:ahLst/>
              <a:cxnLst/>
              <a:rect l="0" t="0" r="0" b="0"/>
              <a:pathLst>
                <a:path w="157929" h="368499">
                  <a:moveTo>
                    <a:pt x="157928" y="0"/>
                  </a:moveTo>
                  <a:lnTo>
                    <a:pt x="122011" y="58532"/>
                  </a:lnTo>
                  <a:lnTo>
                    <a:pt x="97714" y="112125"/>
                  </a:lnTo>
                  <a:lnTo>
                    <a:pt x="69193" y="175206"/>
                  </a:lnTo>
                  <a:lnTo>
                    <a:pt x="40553" y="231130"/>
                  </a:lnTo>
                  <a:lnTo>
                    <a:pt x="28653" y="279833"/>
                  </a:lnTo>
                  <a:lnTo>
                    <a:pt x="10605" y="342351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516725" y="2757981"/>
              <a:ext cx="242156" cy="116299"/>
            </a:xfrm>
            <a:custGeom>
              <a:avLst/>
              <a:gdLst/>
              <a:ahLst/>
              <a:cxnLst/>
              <a:rect l="0" t="0" r="0" b="0"/>
              <a:pathLst>
                <a:path w="242156" h="116299">
                  <a:moveTo>
                    <a:pt x="0" y="53127"/>
                  </a:moveTo>
                  <a:lnTo>
                    <a:pt x="0" y="111744"/>
                  </a:lnTo>
                  <a:lnTo>
                    <a:pt x="1170" y="115602"/>
                  </a:lnTo>
                  <a:lnTo>
                    <a:pt x="3120" y="113494"/>
                  </a:lnTo>
                  <a:lnTo>
                    <a:pt x="7236" y="98675"/>
                  </a:lnTo>
                  <a:lnTo>
                    <a:pt x="15684" y="37693"/>
                  </a:lnTo>
                  <a:lnTo>
                    <a:pt x="30643" y="7740"/>
                  </a:lnTo>
                  <a:lnTo>
                    <a:pt x="39146" y="2982"/>
                  </a:lnTo>
                  <a:lnTo>
                    <a:pt x="61072" y="815"/>
                  </a:lnTo>
                  <a:lnTo>
                    <a:pt x="71131" y="5384"/>
                  </a:lnTo>
                  <a:lnTo>
                    <a:pt x="88545" y="22939"/>
                  </a:lnTo>
                  <a:lnTo>
                    <a:pt x="105914" y="53541"/>
                  </a:lnTo>
                  <a:lnTo>
                    <a:pt x="110384" y="56913"/>
                  </a:lnTo>
                  <a:lnTo>
                    <a:pt x="114533" y="55651"/>
                  </a:lnTo>
                  <a:lnTo>
                    <a:pt x="122263" y="44890"/>
                  </a:lnTo>
                  <a:lnTo>
                    <a:pt x="139878" y="12506"/>
                  </a:lnTo>
                  <a:lnTo>
                    <a:pt x="145895" y="4989"/>
                  </a:lnTo>
                  <a:lnTo>
                    <a:pt x="153415" y="1148"/>
                  </a:lnTo>
                  <a:lnTo>
                    <a:pt x="171130" y="0"/>
                  </a:lnTo>
                  <a:lnTo>
                    <a:pt x="187582" y="6508"/>
                  </a:lnTo>
                  <a:lnTo>
                    <a:pt x="202693" y="18370"/>
                  </a:lnTo>
                  <a:lnTo>
                    <a:pt x="217208" y="35340"/>
                  </a:lnTo>
                  <a:lnTo>
                    <a:pt x="225218" y="57700"/>
                  </a:lnTo>
                  <a:lnTo>
                    <a:pt x="242155" y="1162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853969" y="2700915"/>
              <a:ext cx="123245" cy="357747"/>
            </a:xfrm>
            <a:custGeom>
              <a:avLst/>
              <a:gdLst/>
              <a:ahLst/>
              <a:cxnLst/>
              <a:rect l="0" t="0" r="0" b="0"/>
              <a:pathLst>
                <a:path w="123245" h="357747">
                  <a:moveTo>
                    <a:pt x="10196" y="120722"/>
                  </a:moveTo>
                  <a:lnTo>
                    <a:pt x="10196" y="181106"/>
                  </a:lnTo>
                  <a:lnTo>
                    <a:pt x="15786" y="242354"/>
                  </a:lnTo>
                  <a:lnTo>
                    <a:pt x="19261" y="299611"/>
                  </a:lnTo>
                  <a:lnTo>
                    <a:pt x="25332" y="357746"/>
                  </a:lnTo>
                  <a:lnTo>
                    <a:pt x="22627" y="357117"/>
                  </a:lnTo>
                  <a:lnTo>
                    <a:pt x="18483" y="352018"/>
                  </a:lnTo>
                  <a:lnTo>
                    <a:pt x="10663" y="295742"/>
                  </a:lnTo>
                  <a:lnTo>
                    <a:pt x="3446" y="249139"/>
                  </a:lnTo>
                  <a:lnTo>
                    <a:pt x="788" y="191917"/>
                  </a:lnTo>
                  <a:lnTo>
                    <a:pt x="0" y="131678"/>
                  </a:lnTo>
                  <a:lnTo>
                    <a:pt x="936" y="77435"/>
                  </a:lnTo>
                  <a:lnTo>
                    <a:pt x="9272" y="33547"/>
                  </a:lnTo>
                  <a:lnTo>
                    <a:pt x="19924" y="13347"/>
                  </a:lnTo>
                  <a:lnTo>
                    <a:pt x="28380" y="7025"/>
                  </a:lnTo>
                  <a:lnTo>
                    <a:pt x="50254" y="0"/>
                  </a:lnTo>
                  <a:lnTo>
                    <a:pt x="60298" y="466"/>
                  </a:lnTo>
                  <a:lnTo>
                    <a:pt x="77697" y="7223"/>
                  </a:lnTo>
                  <a:lnTo>
                    <a:pt x="100647" y="29771"/>
                  </a:lnTo>
                  <a:lnTo>
                    <a:pt x="116675" y="58678"/>
                  </a:lnTo>
                  <a:lnTo>
                    <a:pt x="123244" y="95060"/>
                  </a:lnTo>
                  <a:lnTo>
                    <a:pt x="118541" y="118675"/>
                  </a:lnTo>
                  <a:lnTo>
                    <a:pt x="96459" y="162432"/>
                  </a:lnTo>
                  <a:lnTo>
                    <a:pt x="80121" y="177474"/>
                  </a:lnTo>
                  <a:lnTo>
                    <a:pt x="52310" y="1944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064207" y="2726880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10528" y="0"/>
                  </a:moveTo>
                  <a:lnTo>
                    <a:pt x="1464" y="58617"/>
                  </a:lnTo>
                  <a:lnTo>
                    <a:pt x="193" y="11730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064207" y="265318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146258" y="2698222"/>
              <a:ext cx="139049" cy="189556"/>
            </a:xfrm>
            <a:custGeom>
              <a:avLst/>
              <a:gdLst/>
              <a:ahLst/>
              <a:cxnLst/>
              <a:rect l="0" t="0" r="0" b="0"/>
              <a:pathLst>
                <a:path w="139049" h="189556">
                  <a:moveTo>
                    <a:pt x="107462" y="18130"/>
                  </a:moveTo>
                  <a:lnTo>
                    <a:pt x="96284" y="6952"/>
                  </a:lnTo>
                  <a:lnTo>
                    <a:pt x="78317" y="1463"/>
                  </a:lnTo>
                  <a:lnTo>
                    <a:pt x="66975" y="0"/>
                  </a:lnTo>
                  <a:lnTo>
                    <a:pt x="48134" y="4613"/>
                  </a:lnTo>
                  <a:lnTo>
                    <a:pt x="16974" y="26638"/>
                  </a:lnTo>
                  <a:lnTo>
                    <a:pt x="5634" y="46088"/>
                  </a:lnTo>
                  <a:lnTo>
                    <a:pt x="972" y="57826"/>
                  </a:lnTo>
                  <a:lnTo>
                    <a:pt x="0" y="102291"/>
                  </a:lnTo>
                  <a:lnTo>
                    <a:pt x="7121" y="141332"/>
                  </a:lnTo>
                  <a:lnTo>
                    <a:pt x="19582" y="161014"/>
                  </a:lnTo>
                  <a:lnTo>
                    <a:pt x="36819" y="176390"/>
                  </a:lnTo>
                  <a:lnTo>
                    <a:pt x="56177" y="187124"/>
                  </a:lnTo>
                  <a:lnTo>
                    <a:pt x="79600" y="189555"/>
                  </a:lnTo>
                  <a:lnTo>
                    <a:pt x="112855" y="184346"/>
                  </a:lnTo>
                  <a:lnTo>
                    <a:pt x="139048" y="176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595322" y="2660765"/>
              <a:ext cx="129400" cy="213515"/>
            </a:xfrm>
            <a:custGeom>
              <a:avLst/>
              <a:gdLst/>
              <a:ahLst/>
              <a:cxnLst/>
              <a:rect l="0" t="0" r="0" b="0"/>
              <a:pathLst>
                <a:path w="129400" h="213515">
                  <a:moveTo>
                    <a:pt x="100595" y="24001"/>
                  </a:moveTo>
                  <a:lnTo>
                    <a:pt x="82614" y="8360"/>
                  </a:lnTo>
                  <a:lnTo>
                    <a:pt x="65697" y="282"/>
                  </a:lnTo>
                  <a:lnTo>
                    <a:pt x="56273" y="0"/>
                  </a:lnTo>
                  <a:lnTo>
                    <a:pt x="36442" y="5925"/>
                  </a:lnTo>
                  <a:lnTo>
                    <a:pt x="11137" y="22415"/>
                  </a:lnTo>
                  <a:lnTo>
                    <a:pt x="2344" y="41624"/>
                  </a:lnTo>
                  <a:lnTo>
                    <a:pt x="0" y="53297"/>
                  </a:lnTo>
                  <a:lnTo>
                    <a:pt x="776" y="63419"/>
                  </a:lnTo>
                  <a:lnTo>
                    <a:pt x="7878" y="80905"/>
                  </a:lnTo>
                  <a:lnTo>
                    <a:pt x="21952" y="93356"/>
                  </a:lnTo>
                  <a:lnTo>
                    <a:pt x="76980" y="115846"/>
                  </a:lnTo>
                  <a:lnTo>
                    <a:pt x="118027" y="140626"/>
                  </a:lnTo>
                  <a:lnTo>
                    <a:pt x="126254" y="147375"/>
                  </a:lnTo>
                  <a:lnTo>
                    <a:pt x="129399" y="155383"/>
                  </a:lnTo>
                  <a:lnTo>
                    <a:pt x="129157" y="164232"/>
                  </a:lnTo>
                  <a:lnTo>
                    <a:pt x="126655" y="173640"/>
                  </a:lnTo>
                  <a:lnTo>
                    <a:pt x="121478" y="181083"/>
                  </a:lnTo>
                  <a:lnTo>
                    <a:pt x="106367" y="192471"/>
                  </a:lnTo>
                  <a:lnTo>
                    <a:pt x="49521" y="204721"/>
                  </a:lnTo>
                  <a:lnTo>
                    <a:pt x="5838" y="2135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790673" y="2695295"/>
              <a:ext cx="210571" cy="169391"/>
            </a:xfrm>
            <a:custGeom>
              <a:avLst/>
              <a:gdLst/>
              <a:ahLst/>
              <a:cxnLst/>
              <a:rect l="0" t="0" r="0" b="0"/>
              <a:pathLst>
                <a:path w="210571" h="169391">
                  <a:moveTo>
                    <a:pt x="0" y="0"/>
                  </a:moveTo>
                  <a:lnTo>
                    <a:pt x="0" y="48931"/>
                  </a:lnTo>
                  <a:lnTo>
                    <a:pt x="5590" y="108061"/>
                  </a:lnTo>
                  <a:lnTo>
                    <a:pt x="11915" y="116494"/>
                  </a:lnTo>
                  <a:lnTo>
                    <a:pt x="20812" y="120947"/>
                  </a:lnTo>
                  <a:lnTo>
                    <a:pt x="31422" y="122745"/>
                  </a:lnTo>
                  <a:lnTo>
                    <a:pt x="40835" y="121604"/>
                  </a:lnTo>
                  <a:lnTo>
                    <a:pt x="57533" y="114098"/>
                  </a:lnTo>
                  <a:lnTo>
                    <a:pt x="69634" y="99843"/>
                  </a:lnTo>
                  <a:lnTo>
                    <a:pt x="74499" y="91129"/>
                  </a:lnTo>
                  <a:lnTo>
                    <a:pt x="78912" y="88828"/>
                  </a:lnTo>
                  <a:lnTo>
                    <a:pt x="83024" y="90804"/>
                  </a:lnTo>
                  <a:lnTo>
                    <a:pt x="90712" y="102359"/>
                  </a:lnTo>
                  <a:lnTo>
                    <a:pt x="114314" y="148400"/>
                  </a:lnTo>
                  <a:lnTo>
                    <a:pt x="130355" y="162662"/>
                  </a:lnTo>
                  <a:lnTo>
                    <a:pt x="139546" y="168103"/>
                  </a:lnTo>
                  <a:lnTo>
                    <a:pt x="148012" y="169390"/>
                  </a:lnTo>
                  <a:lnTo>
                    <a:pt x="155997" y="167909"/>
                  </a:lnTo>
                  <a:lnTo>
                    <a:pt x="163659" y="164582"/>
                  </a:lnTo>
                  <a:lnTo>
                    <a:pt x="175293" y="151526"/>
                  </a:lnTo>
                  <a:lnTo>
                    <a:pt x="199718" y="94195"/>
                  </a:lnTo>
                  <a:lnTo>
                    <a:pt x="207355" y="59885"/>
                  </a:lnTo>
                  <a:lnTo>
                    <a:pt x="21057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085471" y="2747937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0" y="54145"/>
                  </a:lnTo>
                  <a:lnTo>
                    <a:pt x="3120" y="88963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085471" y="2611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180228" y="2707187"/>
              <a:ext cx="221099" cy="156565"/>
            </a:xfrm>
            <a:custGeom>
              <a:avLst/>
              <a:gdLst/>
              <a:ahLst/>
              <a:cxnLst/>
              <a:rect l="0" t="0" r="0" b="0"/>
              <a:pathLst>
                <a:path w="221099" h="156565">
                  <a:moveTo>
                    <a:pt x="0" y="61807"/>
                  </a:moveTo>
                  <a:lnTo>
                    <a:pt x="8333" y="99285"/>
                  </a:lnTo>
                  <a:lnTo>
                    <a:pt x="9553" y="114729"/>
                  </a:lnTo>
                  <a:lnTo>
                    <a:pt x="13590" y="52361"/>
                  </a:lnTo>
                  <a:lnTo>
                    <a:pt x="25171" y="9379"/>
                  </a:lnTo>
                  <a:lnTo>
                    <a:pt x="31988" y="3458"/>
                  </a:lnTo>
                  <a:lnTo>
                    <a:pt x="41212" y="681"/>
                  </a:lnTo>
                  <a:lnTo>
                    <a:pt x="52041" y="0"/>
                  </a:lnTo>
                  <a:lnTo>
                    <a:pt x="70312" y="5481"/>
                  </a:lnTo>
                  <a:lnTo>
                    <a:pt x="78460" y="10219"/>
                  </a:lnTo>
                  <a:lnTo>
                    <a:pt x="90634" y="27961"/>
                  </a:lnTo>
                  <a:lnTo>
                    <a:pt x="107980" y="71889"/>
                  </a:lnTo>
                  <a:lnTo>
                    <a:pt x="111761" y="73208"/>
                  </a:lnTo>
                  <a:lnTo>
                    <a:pt x="115451" y="68238"/>
                  </a:lnTo>
                  <a:lnTo>
                    <a:pt x="129780" y="23823"/>
                  </a:lnTo>
                  <a:lnTo>
                    <a:pt x="135653" y="16597"/>
                  </a:lnTo>
                  <a:lnTo>
                    <a:pt x="143077" y="12950"/>
                  </a:lnTo>
                  <a:lnTo>
                    <a:pt x="151537" y="11688"/>
                  </a:lnTo>
                  <a:lnTo>
                    <a:pt x="159516" y="13187"/>
                  </a:lnTo>
                  <a:lnTo>
                    <a:pt x="174621" y="21091"/>
                  </a:lnTo>
                  <a:lnTo>
                    <a:pt x="186014" y="38642"/>
                  </a:lnTo>
                  <a:lnTo>
                    <a:pt x="206599" y="93115"/>
                  </a:lnTo>
                  <a:lnTo>
                    <a:pt x="221098" y="1565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453969" y="2695064"/>
              <a:ext cx="336912" cy="160554"/>
            </a:xfrm>
            <a:custGeom>
              <a:avLst/>
              <a:gdLst/>
              <a:ahLst/>
              <a:cxnLst/>
              <a:rect l="0" t="0" r="0" b="0"/>
              <a:pathLst>
                <a:path w="336912" h="160554">
                  <a:moveTo>
                    <a:pt x="0" y="42345"/>
                  </a:moveTo>
                  <a:lnTo>
                    <a:pt x="5589" y="104438"/>
                  </a:lnTo>
                  <a:lnTo>
                    <a:pt x="9553" y="146464"/>
                  </a:lnTo>
                  <a:lnTo>
                    <a:pt x="11612" y="88078"/>
                  </a:lnTo>
                  <a:lnTo>
                    <a:pt x="20078" y="48227"/>
                  </a:lnTo>
                  <a:lnTo>
                    <a:pt x="30760" y="28971"/>
                  </a:lnTo>
                  <a:lnTo>
                    <a:pt x="36884" y="26410"/>
                  </a:lnTo>
                  <a:lnTo>
                    <a:pt x="43307" y="28212"/>
                  </a:lnTo>
                  <a:lnTo>
                    <a:pt x="56682" y="39573"/>
                  </a:lnTo>
                  <a:lnTo>
                    <a:pt x="76196" y="65700"/>
                  </a:lnTo>
                  <a:lnTo>
                    <a:pt x="97669" y="116347"/>
                  </a:lnTo>
                  <a:lnTo>
                    <a:pt x="100208" y="118586"/>
                  </a:lnTo>
                  <a:lnTo>
                    <a:pt x="101900" y="115399"/>
                  </a:lnTo>
                  <a:lnTo>
                    <a:pt x="110205" y="82252"/>
                  </a:lnTo>
                  <a:lnTo>
                    <a:pt x="125330" y="52220"/>
                  </a:lnTo>
                  <a:lnTo>
                    <a:pt x="132687" y="46588"/>
                  </a:lnTo>
                  <a:lnTo>
                    <a:pt x="141100" y="44004"/>
                  </a:lnTo>
                  <a:lnTo>
                    <a:pt x="150219" y="43451"/>
                  </a:lnTo>
                  <a:lnTo>
                    <a:pt x="157467" y="46592"/>
                  </a:lnTo>
                  <a:lnTo>
                    <a:pt x="168641" y="59440"/>
                  </a:lnTo>
                  <a:lnTo>
                    <a:pt x="189075" y="114714"/>
                  </a:lnTo>
                  <a:lnTo>
                    <a:pt x="192731" y="125686"/>
                  </a:lnTo>
                  <a:lnTo>
                    <a:pt x="197507" y="130661"/>
                  </a:lnTo>
                  <a:lnTo>
                    <a:pt x="203031" y="131638"/>
                  </a:lnTo>
                  <a:lnTo>
                    <a:pt x="216578" y="126484"/>
                  </a:lnTo>
                  <a:lnTo>
                    <a:pt x="274268" y="98090"/>
                  </a:lnTo>
                  <a:lnTo>
                    <a:pt x="295032" y="86228"/>
                  </a:lnTo>
                  <a:lnTo>
                    <a:pt x="309720" y="70037"/>
                  </a:lnTo>
                  <a:lnTo>
                    <a:pt x="315274" y="60806"/>
                  </a:lnTo>
                  <a:lnTo>
                    <a:pt x="316637" y="51143"/>
                  </a:lnTo>
                  <a:lnTo>
                    <a:pt x="311914" y="31047"/>
                  </a:lnTo>
                  <a:lnTo>
                    <a:pt x="298895" y="13537"/>
                  </a:lnTo>
                  <a:lnTo>
                    <a:pt x="290510" y="5592"/>
                  </a:lnTo>
                  <a:lnTo>
                    <a:pt x="281411" y="1465"/>
                  </a:lnTo>
                  <a:lnTo>
                    <a:pt x="261942" y="0"/>
                  </a:lnTo>
                  <a:lnTo>
                    <a:pt x="244710" y="6367"/>
                  </a:lnTo>
                  <a:lnTo>
                    <a:pt x="236839" y="11341"/>
                  </a:lnTo>
                  <a:lnTo>
                    <a:pt x="224975" y="26226"/>
                  </a:lnTo>
                  <a:lnTo>
                    <a:pt x="216971" y="45709"/>
                  </a:lnTo>
                  <a:lnTo>
                    <a:pt x="213415" y="69967"/>
                  </a:lnTo>
                  <a:lnTo>
                    <a:pt x="218073" y="93226"/>
                  </a:lnTo>
                  <a:lnTo>
                    <a:pt x="240128" y="136753"/>
                  </a:lnTo>
                  <a:lnTo>
                    <a:pt x="256462" y="151764"/>
                  </a:lnTo>
                  <a:lnTo>
                    <a:pt x="265731" y="157405"/>
                  </a:lnTo>
                  <a:lnTo>
                    <a:pt x="285388" y="160553"/>
                  </a:lnTo>
                  <a:lnTo>
                    <a:pt x="336911" y="1581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822466" y="2674238"/>
              <a:ext cx="126343" cy="190073"/>
            </a:xfrm>
            <a:custGeom>
              <a:avLst/>
              <a:gdLst/>
              <a:ahLst/>
              <a:cxnLst/>
              <a:rect l="0" t="0" r="0" b="0"/>
              <a:pathLst>
                <a:path w="126343" h="190073">
                  <a:moveTo>
                    <a:pt x="0" y="105285"/>
                  </a:moveTo>
                  <a:lnTo>
                    <a:pt x="20298" y="166395"/>
                  </a:lnTo>
                  <a:lnTo>
                    <a:pt x="35927" y="188597"/>
                  </a:lnTo>
                  <a:lnTo>
                    <a:pt x="40329" y="190072"/>
                  </a:lnTo>
                  <a:lnTo>
                    <a:pt x="42094" y="185206"/>
                  </a:lnTo>
                  <a:lnTo>
                    <a:pt x="36520" y="140959"/>
                  </a:lnTo>
                  <a:lnTo>
                    <a:pt x="26495" y="95564"/>
                  </a:lnTo>
                  <a:lnTo>
                    <a:pt x="36273" y="36631"/>
                  </a:lnTo>
                  <a:lnTo>
                    <a:pt x="41729" y="26760"/>
                  </a:lnTo>
                  <a:lnTo>
                    <a:pt x="57151" y="12673"/>
                  </a:lnTo>
                  <a:lnTo>
                    <a:pt x="78823" y="563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022507" y="2463668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0" y="0"/>
                  </a:moveTo>
                  <a:lnTo>
                    <a:pt x="0" y="22357"/>
                  </a:lnTo>
                  <a:lnTo>
                    <a:pt x="11179" y="53028"/>
                  </a:lnTo>
                  <a:lnTo>
                    <a:pt x="52643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182969" y="2632124"/>
              <a:ext cx="135785" cy="168457"/>
            </a:xfrm>
            <a:custGeom>
              <a:avLst/>
              <a:gdLst/>
              <a:ahLst/>
              <a:cxnLst/>
              <a:rect l="0" t="0" r="0" b="0"/>
              <a:pathLst>
                <a:path w="135785" h="168457">
                  <a:moveTo>
                    <a:pt x="113280" y="0"/>
                  </a:moveTo>
                  <a:lnTo>
                    <a:pt x="70588" y="3119"/>
                  </a:lnTo>
                  <a:lnTo>
                    <a:pt x="19617" y="19128"/>
                  </a:lnTo>
                  <a:lnTo>
                    <a:pt x="3022" y="30338"/>
                  </a:lnTo>
                  <a:lnTo>
                    <a:pt x="0" y="36603"/>
                  </a:lnTo>
                  <a:lnTo>
                    <a:pt x="325" y="43119"/>
                  </a:lnTo>
                  <a:lnTo>
                    <a:pt x="2882" y="49803"/>
                  </a:lnTo>
                  <a:lnTo>
                    <a:pt x="15081" y="60349"/>
                  </a:lnTo>
                  <a:lnTo>
                    <a:pt x="74908" y="83980"/>
                  </a:lnTo>
                  <a:lnTo>
                    <a:pt x="98565" y="92307"/>
                  </a:lnTo>
                  <a:lnTo>
                    <a:pt x="116879" y="103806"/>
                  </a:lnTo>
                  <a:lnTo>
                    <a:pt x="129697" y="119835"/>
                  </a:lnTo>
                  <a:lnTo>
                    <a:pt x="134753" y="129023"/>
                  </a:lnTo>
                  <a:lnTo>
                    <a:pt x="135784" y="137488"/>
                  </a:lnTo>
                  <a:lnTo>
                    <a:pt x="130690" y="153133"/>
                  </a:lnTo>
                  <a:lnTo>
                    <a:pt x="123717" y="158240"/>
                  </a:lnTo>
                  <a:lnTo>
                    <a:pt x="91545" y="165429"/>
                  </a:lnTo>
                  <a:lnTo>
                    <a:pt x="44992" y="167858"/>
                  </a:lnTo>
                  <a:lnTo>
                    <a:pt x="18523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686092" y="2484725"/>
              <a:ext cx="20769" cy="294799"/>
            </a:xfrm>
            <a:custGeom>
              <a:avLst/>
              <a:gdLst/>
              <a:ahLst/>
              <a:cxnLst/>
              <a:rect l="0" t="0" r="0" b="0"/>
              <a:pathLst>
                <a:path w="20769" h="294799">
                  <a:moveTo>
                    <a:pt x="10239" y="0"/>
                  </a:moveTo>
                  <a:lnTo>
                    <a:pt x="3004" y="27556"/>
                  </a:lnTo>
                  <a:lnTo>
                    <a:pt x="687" y="73026"/>
                  </a:lnTo>
                  <a:lnTo>
                    <a:pt x="0" y="134981"/>
                  </a:lnTo>
                  <a:lnTo>
                    <a:pt x="967" y="190253"/>
                  </a:lnTo>
                  <a:lnTo>
                    <a:pt x="11181" y="248324"/>
                  </a:lnTo>
                  <a:lnTo>
                    <a:pt x="2076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548933" y="2611067"/>
              <a:ext cx="231627" cy="31587"/>
            </a:xfrm>
            <a:custGeom>
              <a:avLst/>
              <a:gdLst/>
              <a:ahLst/>
              <a:cxnLst/>
              <a:rect l="0" t="0" r="0" b="0"/>
              <a:pathLst>
                <a:path w="231627" h="31587">
                  <a:moveTo>
                    <a:pt x="231626" y="0"/>
                  </a:moveTo>
                  <a:lnTo>
                    <a:pt x="173009" y="5589"/>
                  </a:lnTo>
                  <a:lnTo>
                    <a:pt x="117666" y="17958"/>
                  </a:lnTo>
                  <a:lnTo>
                    <a:pt x="54741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767311" y="2653181"/>
              <a:ext cx="146830" cy="114000"/>
            </a:xfrm>
            <a:custGeom>
              <a:avLst/>
              <a:gdLst/>
              <a:ahLst/>
              <a:cxnLst/>
              <a:rect l="0" t="0" r="0" b="0"/>
              <a:pathLst>
                <a:path w="146830" h="114000">
                  <a:moveTo>
                    <a:pt x="108005" y="10528"/>
                  </a:moveTo>
                  <a:lnTo>
                    <a:pt x="91237" y="4939"/>
                  </a:lnTo>
                  <a:lnTo>
                    <a:pt x="73646" y="5315"/>
                  </a:lnTo>
                  <a:lnTo>
                    <a:pt x="33757" y="15088"/>
                  </a:lnTo>
                  <a:lnTo>
                    <a:pt x="25752" y="20587"/>
                  </a:lnTo>
                  <a:lnTo>
                    <a:pt x="13736" y="36056"/>
                  </a:lnTo>
                  <a:lnTo>
                    <a:pt x="394" y="64496"/>
                  </a:lnTo>
                  <a:lnTo>
                    <a:pt x="0" y="74583"/>
                  </a:lnTo>
                  <a:lnTo>
                    <a:pt x="5800" y="95149"/>
                  </a:lnTo>
                  <a:lnTo>
                    <a:pt x="14132" y="102037"/>
                  </a:lnTo>
                  <a:lnTo>
                    <a:pt x="38987" y="109691"/>
                  </a:lnTo>
                  <a:lnTo>
                    <a:pt x="85866" y="113999"/>
                  </a:lnTo>
                  <a:lnTo>
                    <a:pt x="110253" y="108768"/>
                  </a:lnTo>
                  <a:lnTo>
                    <a:pt x="120033" y="104097"/>
                  </a:lnTo>
                  <a:lnTo>
                    <a:pt x="134018" y="89549"/>
                  </a:lnTo>
                  <a:lnTo>
                    <a:pt x="142963" y="70215"/>
                  </a:lnTo>
                  <a:lnTo>
                    <a:pt x="146829" y="35362"/>
                  </a:lnTo>
                  <a:lnTo>
                    <a:pt x="13959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971448" y="2651791"/>
              <a:ext cx="110134" cy="304046"/>
            </a:xfrm>
            <a:custGeom>
              <a:avLst/>
              <a:gdLst/>
              <a:ahLst/>
              <a:cxnLst/>
              <a:rect l="0" t="0" r="0" b="0"/>
              <a:pathLst>
                <a:path w="110134" h="304046">
                  <a:moveTo>
                    <a:pt x="19682" y="96146"/>
                  </a:moveTo>
                  <a:lnTo>
                    <a:pt x="28014" y="145077"/>
                  </a:lnTo>
                  <a:lnTo>
                    <a:pt x="32679" y="192923"/>
                  </a:lnTo>
                  <a:lnTo>
                    <a:pt x="39146" y="255903"/>
                  </a:lnTo>
                  <a:lnTo>
                    <a:pt x="40266" y="299199"/>
                  </a:lnTo>
                  <a:lnTo>
                    <a:pt x="39254" y="304045"/>
                  </a:lnTo>
                  <a:lnTo>
                    <a:pt x="37409" y="302596"/>
                  </a:lnTo>
                  <a:lnTo>
                    <a:pt x="22753" y="251928"/>
                  </a:lnTo>
                  <a:lnTo>
                    <a:pt x="12532" y="198846"/>
                  </a:lnTo>
                  <a:lnTo>
                    <a:pt x="3266" y="145553"/>
                  </a:lnTo>
                  <a:lnTo>
                    <a:pt x="0" y="93888"/>
                  </a:lnTo>
                  <a:lnTo>
                    <a:pt x="2015" y="37035"/>
                  </a:lnTo>
                  <a:lnTo>
                    <a:pt x="4394" y="25153"/>
                  </a:lnTo>
                  <a:lnTo>
                    <a:pt x="9490" y="16063"/>
                  </a:lnTo>
                  <a:lnTo>
                    <a:pt x="24511" y="2842"/>
                  </a:lnTo>
                  <a:lnTo>
                    <a:pt x="33430" y="18"/>
                  </a:lnTo>
                  <a:lnTo>
                    <a:pt x="52698" y="0"/>
                  </a:lnTo>
                  <a:lnTo>
                    <a:pt x="69841" y="7011"/>
                  </a:lnTo>
                  <a:lnTo>
                    <a:pt x="99909" y="30576"/>
                  </a:lnTo>
                  <a:lnTo>
                    <a:pt x="107981" y="50237"/>
                  </a:lnTo>
                  <a:lnTo>
                    <a:pt x="110133" y="62030"/>
                  </a:lnTo>
                  <a:lnTo>
                    <a:pt x="106286" y="84493"/>
                  </a:lnTo>
                  <a:lnTo>
                    <a:pt x="101984" y="95397"/>
                  </a:lnTo>
                  <a:lnTo>
                    <a:pt x="87846" y="110631"/>
                  </a:lnTo>
                  <a:lnTo>
                    <a:pt x="50173" y="129943"/>
                  </a:lnTo>
                  <a:lnTo>
                    <a:pt x="19682" y="1382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435946" y="2590010"/>
              <a:ext cx="147220" cy="197630"/>
            </a:xfrm>
            <a:custGeom>
              <a:avLst/>
              <a:gdLst/>
              <a:ahLst/>
              <a:cxnLst/>
              <a:rect l="0" t="0" r="0" b="0"/>
              <a:pathLst>
                <a:path w="147220" h="197630">
                  <a:moveTo>
                    <a:pt x="123723" y="0"/>
                  </a:moveTo>
                  <a:lnTo>
                    <a:pt x="84035" y="2340"/>
                  </a:lnTo>
                  <a:lnTo>
                    <a:pt x="29286" y="29308"/>
                  </a:lnTo>
                  <a:lnTo>
                    <a:pt x="3064" y="49498"/>
                  </a:lnTo>
                  <a:lnTo>
                    <a:pt x="0" y="56395"/>
                  </a:lnTo>
                  <a:lnTo>
                    <a:pt x="297" y="63333"/>
                  </a:lnTo>
                  <a:lnTo>
                    <a:pt x="2834" y="70298"/>
                  </a:lnTo>
                  <a:lnTo>
                    <a:pt x="9205" y="74942"/>
                  </a:lnTo>
                  <a:lnTo>
                    <a:pt x="71040" y="91818"/>
                  </a:lnTo>
                  <a:lnTo>
                    <a:pt x="123716" y="108870"/>
                  </a:lnTo>
                  <a:lnTo>
                    <a:pt x="138537" y="122086"/>
                  </a:lnTo>
                  <a:lnTo>
                    <a:pt x="144127" y="130524"/>
                  </a:lnTo>
                  <a:lnTo>
                    <a:pt x="147219" y="149257"/>
                  </a:lnTo>
                  <a:lnTo>
                    <a:pt x="146406" y="159166"/>
                  </a:lnTo>
                  <a:lnTo>
                    <a:pt x="142354" y="166942"/>
                  </a:lnTo>
                  <a:lnTo>
                    <a:pt x="128494" y="178702"/>
                  </a:lnTo>
                  <a:lnTo>
                    <a:pt x="100960" y="191899"/>
                  </a:lnTo>
                  <a:lnTo>
                    <a:pt x="59395" y="197629"/>
                  </a:lnTo>
                  <a:lnTo>
                    <a:pt x="7909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646177" y="2651983"/>
              <a:ext cx="116850" cy="319075"/>
            </a:xfrm>
            <a:custGeom>
              <a:avLst/>
              <a:gdLst/>
              <a:ahLst/>
              <a:cxnLst/>
              <a:rect l="0" t="0" r="0" b="0"/>
              <a:pathLst>
                <a:path w="116850" h="319075">
                  <a:moveTo>
                    <a:pt x="29305" y="106483"/>
                  </a:moveTo>
                  <a:lnTo>
                    <a:pt x="35371" y="141275"/>
                  </a:lnTo>
                  <a:lnTo>
                    <a:pt x="33969" y="197020"/>
                  </a:lnTo>
                  <a:lnTo>
                    <a:pt x="38675" y="259288"/>
                  </a:lnTo>
                  <a:lnTo>
                    <a:pt x="39491" y="313065"/>
                  </a:lnTo>
                  <a:lnTo>
                    <a:pt x="37265" y="319074"/>
                  </a:lnTo>
                  <a:lnTo>
                    <a:pt x="33442" y="317230"/>
                  </a:lnTo>
                  <a:lnTo>
                    <a:pt x="24125" y="299584"/>
                  </a:lnTo>
                  <a:lnTo>
                    <a:pt x="11730" y="243716"/>
                  </a:lnTo>
                  <a:lnTo>
                    <a:pt x="3346" y="192862"/>
                  </a:lnTo>
                  <a:lnTo>
                    <a:pt x="0" y="132211"/>
                  </a:lnTo>
                  <a:lnTo>
                    <a:pt x="6454" y="82390"/>
                  </a:lnTo>
                  <a:lnTo>
                    <a:pt x="16945" y="39813"/>
                  </a:lnTo>
                  <a:lnTo>
                    <a:pt x="28101" y="19920"/>
                  </a:lnTo>
                  <a:lnTo>
                    <a:pt x="43978" y="6399"/>
                  </a:lnTo>
                  <a:lnTo>
                    <a:pt x="53125" y="1156"/>
                  </a:lnTo>
                  <a:lnTo>
                    <a:pt x="61562" y="0"/>
                  </a:lnTo>
                  <a:lnTo>
                    <a:pt x="77177" y="4955"/>
                  </a:lnTo>
                  <a:lnTo>
                    <a:pt x="99121" y="26488"/>
                  </a:lnTo>
                  <a:lnTo>
                    <a:pt x="114851" y="55094"/>
                  </a:lnTo>
                  <a:lnTo>
                    <a:pt x="116849" y="78574"/>
                  </a:lnTo>
                  <a:lnTo>
                    <a:pt x="112667" y="102268"/>
                  </a:lnTo>
                  <a:lnTo>
                    <a:pt x="103009" y="120597"/>
                  </a:lnTo>
                  <a:lnTo>
                    <a:pt x="87799" y="133423"/>
                  </a:lnTo>
                  <a:lnTo>
                    <a:pt x="65743" y="144101"/>
                  </a:lnTo>
                  <a:lnTo>
                    <a:pt x="50361" y="1485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8812352" y="2615476"/>
              <a:ext cx="279510" cy="216690"/>
            </a:xfrm>
            <a:custGeom>
              <a:avLst/>
              <a:gdLst/>
              <a:ahLst/>
              <a:cxnLst/>
              <a:rect l="0" t="0" r="0" b="0"/>
              <a:pathLst>
                <a:path w="279510" h="216690">
                  <a:moveTo>
                    <a:pt x="0" y="90347"/>
                  </a:moveTo>
                  <a:lnTo>
                    <a:pt x="62093" y="75693"/>
                  </a:lnTo>
                  <a:lnTo>
                    <a:pt x="118791" y="58681"/>
                  </a:lnTo>
                  <a:lnTo>
                    <a:pt x="131836" y="55198"/>
                  </a:lnTo>
                  <a:lnTo>
                    <a:pt x="139364" y="49367"/>
                  </a:lnTo>
                  <a:lnTo>
                    <a:pt x="143212" y="41970"/>
                  </a:lnTo>
                  <a:lnTo>
                    <a:pt x="144608" y="33529"/>
                  </a:lnTo>
                  <a:lnTo>
                    <a:pt x="143199" y="25563"/>
                  </a:lnTo>
                  <a:lnTo>
                    <a:pt x="135394" y="10472"/>
                  </a:lnTo>
                  <a:lnTo>
                    <a:pt x="127697" y="5511"/>
                  </a:lnTo>
                  <a:lnTo>
                    <a:pt x="106667" y="0"/>
                  </a:lnTo>
                  <a:lnTo>
                    <a:pt x="84843" y="3789"/>
                  </a:lnTo>
                  <a:lnTo>
                    <a:pt x="55945" y="19077"/>
                  </a:lnTo>
                  <a:lnTo>
                    <a:pt x="47825" y="25286"/>
                  </a:lnTo>
                  <a:lnTo>
                    <a:pt x="38803" y="44664"/>
                  </a:lnTo>
                  <a:lnTo>
                    <a:pt x="35963" y="70043"/>
                  </a:lnTo>
                  <a:lnTo>
                    <a:pt x="42112" y="113707"/>
                  </a:lnTo>
                  <a:lnTo>
                    <a:pt x="52251" y="134265"/>
                  </a:lnTo>
                  <a:lnTo>
                    <a:pt x="76703" y="158992"/>
                  </a:lnTo>
                  <a:lnTo>
                    <a:pt x="106174" y="175547"/>
                  </a:lnTo>
                  <a:lnTo>
                    <a:pt x="115237" y="176393"/>
                  </a:lnTo>
                  <a:lnTo>
                    <a:pt x="131545" y="171094"/>
                  </a:lnTo>
                  <a:lnTo>
                    <a:pt x="190793" y="120160"/>
                  </a:lnTo>
                  <a:lnTo>
                    <a:pt x="251627" y="93148"/>
                  </a:lnTo>
                  <a:lnTo>
                    <a:pt x="268202" y="81453"/>
                  </a:lnTo>
                  <a:lnTo>
                    <a:pt x="277129" y="62218"/>
                  </a:lnTo>
                  <a:lnTo>
                    <a:pt x="279509" y="50538"/>
                  </a:lnTo>
                  <a:lnTo>
                    <a:pt x="275247" y="42750"/>
                  </a:lnTo>
                  <a:lnTo>
                    <a:pt x="266557" y="37559"/>
                  </a:lnTo>
                  <a:lnTo>
                    <a:pt x="242472" y="32961"/>
                  </a:lnTo>
                  <a:lnTo>
                    <a:pt x="216170" y="34817"/>
                  </a:lnTo>
                  <a:lnTo>
                    <a:pt x="195121" y="42660"/>
                  </a:lnTo>
                  <a:lnTo>
                    <a:pt x="177968" y="55115"/>
                  </a:lnTo>
                  <a:lnTo>
                    <a:pt x="162545" y="72349"/>
                  </a:lnTo>
                  <a:lnTo>
                    <a:pt x="157250" y="97946"/>
                  </a:lnTo>
                  <a:lnTo>
                    <a:pt x="157476" y="112961"/>
                  </a:lnTo>
                  <a:lnTo>
                    <a:pt x="167085" y="142122"/>
                  </a:lnTo>
                  <a:lnTo>
                    <a:pt x="196261" y="187792"/>
                  </a:lnTo>
                  <a:lnTo>
                    <a:pt x="223098" y="206307"/>
                  </a:lnTo>
                  <a:lnTo>
                    <a:pt x="273741" y="2166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9131191" y="2395866"/>
              <a:ext cx="133762" cy="428442"/>
            </a:xfrm>
            <a:custGeom>
              <a:avLst/>
              <a:gdLst/>
              <a:ahLst/>
              <a:cxnLst/>
              <a:rect l="0" t="0" r="0" b="0"/>
              <a:pathLst>
                <a:path w="133762" h="428442">
                  <a:moveTo>
                    <a:pt x="123358" y="383657"/>
                  </a:moveTo>
                  <a:lnTo>
                    <a:pt x="128947" y="366889"/>
                  </a:lnTo>
                  <a:lnTo>
                    <a:pt x="128572" y="349298"/>
                  </a:lnTo>
                  <a:lnTo>
                    <a:pt x="123336" y="329782"/>
                  </a:lnTo>
                  <a:lnTo>
                    <a:pt x="113209" y="309410"/>
                  </a:lnTo>
                  <a:lnTo>
                    <a:pt x="88766" y="283799"/>
                  </a:lnTo>
                  <a:lnTo>
                    <a:pt x="78070" y="279650"/>
                  </a:lnTo>
                  <a:lnTo>
                    <a:pt x="53707" y="278160"/>
                  </a:lnTo>
                  <a:lnTo>
                    <a:pt x="42999" y="281740"/>
                  </a:lnTo>
                  <a:lnTo>
                    <a:pt x="24862" y="295077"/>
                  </a:lnTo>
                  <a:lnTo>
                    <a:pt x="12122" y="315822"/>
                  </a:lnTo>
                  <a:lnTo>
                    <a:pt x="3730" y="341810"/>
                  </a:lnTo>
                  <a:lnTo>
                    <a:pt x="0" y="372857"/>
                  </a:lnTo>
                  <a:lnTo>
                    <a:pt x="4582" y="396794"/>
                  </a:lnTo>
                  <a:lnTo>
                    <a:pt x="9078" y="406453"/>
                  </a:lnTo>
                  <a:lnTo>
                    <a:pt x="23434" y="420305"/>
                  </a:lnTo>
                  <a:lnTo>
                    <a:pt x="32176" y="425636"/>
                  </a:lnTo>
                  <a:lnTo>
                    <a:pt x="51246" y="428441"/>
                  </a:lnTo>
                  <a:lnTo>
                    <a:pt x="61246" y="427551"/>
                  </a:lnTo>
                  <a:lnTo>
                    <a:pt x="70252" y="422278"/>
                  </a:lnTo>
                  <a:lnTo>
                    <a:pt x="86497" y="403941"/>
                  </a:lnTo>
                  <a:lnTo>
                    <a:pt x="107585" y="347976"/>
                  </a:lnTo>
                  <a:lnTo>
                    <a:pt x="126639" y="289748"/>
                  </a:lnTo>
                  <a:lnTo>
                    <a:pt x="132455" y="238548"/>
                  </a:lnTo>
                  <a:lnTo>
                    <a:pt x="133462" y="193783"/>
                  </a:lnTo>
                  <a:lnTo>
                    <a:pt x="133761" y="131386"/>
                  </a:lnTo>
                  <a:lnTo>
                    <a:pt x="132679" y="71434"/>
                  </a:lnTo>
                  <a:lnTo>
                    <a:pt x="122427" y="17957"/>
                  </a:lnTo>
                  <a:lnTo>
                    <a:pt x="119228" y="6496"/>
                  </a:lnTo>
                  <a:lnTo>
                    <a:pt x="114755" y="1195"/>
                  </a:lnTo>
                  <a:lnTo>
                    <a:pt x="109434" y="0"/>
                  </a:lnTo>
                  <a:lnTo>
                    <a:pt x="103547" y="1544"/>
                  </a:lnTo>
                  <a:lnTo>
                    <a:pt x="99622" y="8422"/>
                  </a:lnTo>
                  <a:lnTo>
                    <a:pt x="93323" y="58369"/>
                  </a:lnTo>
                  <a:lnTo>
                    <a:pt x="92232" y="109071"/>
                  </a:lnTo>
                  <a:lnTo>
                    <a:pt x="95028" y="163478"/>
                  </a:lnTo>
                  <a:lnTo>
                    <a:pt x="100147" y="211184"/>
                  </a:lnTo>
                  <a:lnTo>
                    <a:pt x="101662" y="266653"/>
                  </a:lnTo>
                  <a:lnTo>
                    <a:pt x="105232" y="310775"/>
                  </a:lnTo>
                  <a:lnTo>
                    <a:pt x="112830" y="3415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9486176" y="2684766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2196" y="37478"/>
                  </a:lnTo>
                  <a:lnTo>
                    <a:pt x="289" y="990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9496704" y="260053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9614089" y="2658120"/>
              <a:ext cx="157175" cy="174046"/>
            </a:xfrm>
            <a:custGeom>
              <a:avLst/>
              <a:gdLst/>
              <a:ahLst/>
              <a:cxnLst/>
              <a:rect l="0" t="0" r="0" b="0"/>
              <a:pathLst>
                <a:path w="157175" h="174046">
                  <a:moveTo>
                    <a:pt x="93185" y="5589"/>
                  </a:moveTo>
                  <a:lnTo>
                    <a:pt x="76417" y="0"/>
                  </a:lnTo>
                  <a:lnTo>
                    <a:pt x="43633" y="2114"/>
                  </a:lnTo>
                  <a:lnTo>
                    <a:pt x="9873" y="10149"/>
                  </a:lnTo>
                  <a:lnTo>
                    <a:pt x="3719" y="15648"/>
                  </a:lnTo>
                  <a:lnTo>
                    <a:pt x="786" y="22824"/>
                  </a:lnTo>
                  <a:lnTo>
                    <a:pt x="0" y="31117"/>
                  </a:lnTo>
                  <a:lnTo>
                    <a:pt x="4156" y="38985"/>
                  </a:lnTo>
                  <a:lnTo>
                    <a:pt x="21251" y="53967"/>
                  </a:lnTo>
                  <a:lnTo>
                    <a:pt x="82812" y="82116"/>
                  </a:lnTo>
                  <a:lnTo>
                    <a:pt x="123632" y="97872"/>
                  </a:lnTo>
                  <a:lnTo>
                    <a:pt x="140253" y="109385"/>
                  </a:lnTo>
                  <a:lnTo>
                    <a:pt x="152319" y="125420"/>
                  </a:lnTo>
                  <a:lnTo>
                    <a:pt x="157174" y="134610"/>
                  </a:lnTo>
                  <a:lnTo>
                    <a:pt x="155731" y="143076"/>
                  </a:lnTo>
                  <a:lnTo>
                    <a:pt x="141651" y="158721"/>
                  </a:lnTo>
                  <a:lnTo>
                    <a:pt x="119795" y="167235"/>
                  </a:lnTo>
                  <a:lnTo>
                    <a:pt x="57435" y="173148"/>
                  </a:lnTo>
                  <a:lnTo>
                    <a:pt x="30015" y="174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619562" y="3253305"/>
            <a:ext cx="1227103" cy="536393"/>
            <a:chOff x="619562" y="3253305"/>
            <a:chExt cx="1227103" cy="536393"/>
          </a:xfrm>
        </p:grpSpPr>
        <p:sp>
          <p:nvSpPr>
            <p:cNvPr id="183" name="Freeform 182"/>
            <p:cNvSpPr/>
            <p:nvPr/>
          </p:nvSpPr>
          <p:spPr>
            <a:xfrm>
              <a:off x="619562" y="3283383"/>
              <a:ext cx="258364" cy="471930"/>
            </a:xfrm>
            <a:custGeom>
              <a:avLst/>
              <a:gdLst/>
              <a:ahLst/>
              <a:cxnLst/>
              <a:rect l="0" t="0" r="0" b="0"/>
              <a:pathLst>
                <a:path w="258364" h="471930">
                  <a:moveTo>
                    <a:pt x="180603" y="33093"/>
                  </a:moveTo>
                  <a:lnTo>
                    <a:pt x="137912" y="29974"/>
                  </a:lnTo>
                  <a:lnTo>
                    <a:pt x="84601" y="13965"/>
                  </a:lnTo>
                  <a:lnTo>
                    <a:pt x="47003" y="0"/>
                  </a:lnTo>
                  <a:lnTo>
                    <a:pt x="24129" y="58"/>
                  </a:lnTo>
                  <a:lnTo>
                    <a:pt x="15456" y="4050"/>
                  </a:lnTo>
                  <a:lnTo>
                    <a:pt x="2699" y="17846"/>
                  </a:lnTo>
                  <a:lnTo>
                    <a:pt x="0" y="26438"/>
                  </a:lnTo>
                  <a:lnTo>
                    <a:pt x="119" y="45343"/>
                  </a:lnTo>
                  <a:lnTo>
                    <a:pt x="16964" y="101717"/>
                  </a:lnTo>
                  <a:lnTo>
                    <a:pt x="29650" y="159126"/>
                  </a:lnTo>
                  <a:lnTo>
                    <a:pt x="38091" y="215526"/>
                  </a:lnTo>
                  <a:lnTo>
                    <a:pt x="43788" y="262369"/>
                  </a:lnTo>
                  <a:lnTo>
                    <a:pt x="46109" y="260813"/>
                  </a:lnTo>
                  <a:lnTo>
                    <a:pt x="52978" y="248946"/>
                  </a:lnTo>
                  <a:lnTo>
                    <a:pt x="63830" y="235873"/>
                  </a:lnTo>
                  <a:lnTo>
                    <a:pt x="82690" y="228503"/>
                  </a:lnTo>
                  <a:lnTo>
                    <a:pt x="105501" y="226397"/>
                  </a:lnTo>
                  <a:lnTo>
                    <a:pt x="127337" y="229360"/>
                  </a:lnTo>
                  <a:lnTo>
                    <a:pt x="159362" y="243195"/>
                  </a:lnTo>
                  <a:lnTo>
                    <a:pt x="207690" y="277236"/>
                  </a:lnTo>
                  <a:lnTo>
                    <a:pt x="233212" y="308593"/>
                  </a:lnTo>
                  <a:lnTo>
                    <a:pt x="252910" y="360517"/>
                  </a:lnTo>
                  <a:lnTo>
                    <a:pt x="258363" y="386846"/>
                  </a:lnTo>
                  <a:lnTo>
                    <a:pt x="256887" y="410245"/>
                  </a:lnTo>
                  <a:lnTo>
                    <a:pt x="246093" y="432344"/>
                  </a:lnTo>
                  <a:lnTo>
                    <a:pt x="229597" y="451523"/>
                  </a:lnTo>
                  <a:lnTo>
                    <a:pt x="210567" y="463947"/>
                  </a:lnTo>
                  <a:lnTo>
                    <a:pt x="168944" y="471929"/>
                  </a:lnTo>
                  <a:lnTo>
                    <a:pt x="114393" y="466221"/>
                  </a:lnTo>
                  <a:lnTo>
                    <a:pt x="85847" y="4542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1116020" y="3512082"/>
              <a:ext cx="252685" cy="154735"/>
            </a:xfrm>
            <a:custGeom>
              <a:avLst/>
              <a:gdLst/>
              <a:ahLst/>
              <a:cxnLst/>
              <a:rect l="0" t="0" r="0" b="0"/>
              <a:pathLst>
                <a:path w="252685" h="154735">
                  <a:moveTo>
                    <a:pt x="0" y="67607"/>
                  </a:moveTo>
                  <a:lnTo>
                    <a:pt x="8334" y="105085"/>
                  </a:lnTo>
                  <a:lnTo>
                    <a:pt x="16305" y="154734"/>
                  </a:lnTo>
                  <a:lnTo>
                    <a:pt x="15550" y="153767"/>
                  </a:lnTo>
                  <a:lnTo>
                    <a:pt x="13876" y="149614"/>
                  </a:lnTo>
                  <a:lnTo>
                    <a:pt x="10970" y="88256"/>
                  </a:lnTo>
                  <a:lnTo>
                    <a:pt x="10823" y="74354"/>
                  </a:lnTo>
                  <a:lnTo>
                    <a:pt x="14234" y="62746"/>
                  </a:lnTo>
                  <a:lnTo>
                    <a:pt x="27383" y="43610"/>
                  </a:lnTo>
                  <a:lnTo>
                    <a:pt x="35803" y="39910"/>
                  </a:lnTo>
                  <a:lnTo>
                    <a:pt x="44926" y="39784"/>
                  </a:lnTo>
                  <a:lnTo>
                    <a:pt x="54517" y="42039"/>
                  </a:lnTo>
                  <a:lnTo>
                    <a:pt x="71413" y="53904"/>
                  </a:lnTo>
                  <a:lnTo>
                    <a:pt x="101324" y="84527"/>
                  </a:lnTo>
                  <a:lnTo>
                    <a:pt x="104984" y="84736"/>
                  </a:lnTo>
                  <a:lnTo>
                    <a:pt x="106254" y="80196"/>
                  </a:lnTo>
                  <a:lnTo>
                    <a:pt x="106886" y="63843"/>
                  </a:lnTo>
                  <a:lnTo>
                    <a:pt x="119996" y="14469"/>
                  </a:lnTo>
                  <a:lnTo>
                    <a:pt x="126791" y="7615"/>
                  </a:lnTo>
                  <a:lnTo>
                    <a:pt x="146819" y="0"/>
                  </a:lnTo>
                  <a:lnTo>
                    <a:pt x="168198" y="2854"/>
                  </a:lnTo>
                  <a:lnTo>
                    <a:pt x="188229" y="13091"/>
                  </a:lnTo>
                  <a:lnTo>
                    <a:pt x="204930" y="29340"/>
                  </a:lnTo>
                  <a:lnTo>
                    <a:pt x="244177" y="89842"/>
                  </a:lnTo>
                  <a:lnTo>
                    <a:pt x="252684" y="1097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1401675" y="3422374"/>
              <a:ext cx="128253" cy="367324"/>
            </a:xfrm>
            <a:custGeom>
              <a:avLst/>
              <a:gdLst/>
              <a:ahLst/>
              <a:cxnLst/>
              <a:rect l="0" t="0" r="0" b="0"/>
              <a:pathLst>
                <a:path w="128253" h="367324">
                  <a:moveTo>
                    <a:pt x="19672" y="157315"/>
                  </a:moveTo>
                  <a:lnTo>
                    <a:pt x="22791" y="200006"/>
                  </a:lnTo>
                  <a:lnTo>
                    <a:pt x="37630" y="259383"/>
                  </a:lnTo>
                  <a:lnTo>
                    <a:pt x="49232" y="320408"/>
                  </a:lnTo>
                  <a:lnTo>
                    <a:pt x="56923" y="367042"/>
                  </a:lnTo>
                  <a:lnTo>
                    <a:pt x="56204" y="367323"/>
                  </a:lnTo>
                  <a:lnTo>
                    <a:pt x="52286" y="355937"/>
                  </a:lnTo>
                  <a:lnTo>
                    <a:pt x="40239" y="297848"/>
                  </a:lnTo>
                  <a:lnTo>
                    <a:pt x="30055" y="242628"/>
                  </a:lnTo>
                  <a:lnTo>
                    <a:pt x="16134" y="182745"/>
                  </a:lnTo>
                  <a:lnTo>
                    <a:pt x="3288" y="120311"/>
                  </a:lnTo>
                  <a:lnTo>
                    <a:pt x="0" y="70181"/>
                  </a:lnTo>
                  <a:lnTo>
                    <a:pt x="1365" y="27512"/>
                  </a:lnTo>
                  <a:lnTo>
                    <a:pt x="9976" y="7598"/>
                  </a:lnTo>
                  <a:lnTo>
                    <a:pt x="16717" y="2521"/>
                  </a:lnTo>
                  <a:lnTo>
                    <a:pt x="24721" y="307"/>
                  </a:lnTo>
                  <a:lnTo>
                    <a:pt x="33566" y="0"/>
                  </a:lnTo>
                  <a:lnTo>
                    <a:pt x="52753" y="5899"/>
                  </a:lnTo>
                  <a:lnTo>
                    <a:pt x="62783" y="10747"/>
                  </a:lnTo>
                  <a:lnTo>
                    <a:pt x="80166" y="28613"/>
                  </a:lnTo>
                  <a:lnTo>
                    <a:pt x="116415" y="84474"/>
                  </a:lnTo>
                  <a:lnTo>
                    <a:pt x="126230" y="110123"/>
                  </a:lnTo>
                  <a:lnTo>
                    <a:pt x="128252" y="134001"/>
                  </a:lnTo>
                  <a:lnTo>
                    <a:pt x="124082" y="156312"/>
                  </a:lnTo>
                  <a:lnTo>
                    <a:pt x="114429" y="177926"/>
                  </a:lnTo>
                  <a:lnTo>
                    <a:pt x="96101" y="196111"/>
                  </a:lnTo>
                  <a:lnTo>
                    <a:pt x="73528" y="209652"/>
                  </a:lnTo>
                  <a:lnTo>
                    <a:pt x="30200" y="2204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1568746" y="3253305"/>
              <a:ext cx="148279" cy="326385"/>
            </a:xfrm>
            <a:custGeom>
              <a:avLst/>
              <a:gdLst/>
              <a:ahLst/>
              <a:cxnLst/>
              <a:rect l="0" t="0" r="0" b="0"/>
              <a:pathLst>
                <a:path w="148279" h="326385">
                  <a:moveTo>
                    <a:pt x="0" y="0"/>
                  </a:moveTo>
                  <a:lnTo>
                    <a:pt x="3119" y="57264"/>
                  </a:lnTo>
                  <a:lnTo>
                    <a:pt x="8333" y="106655"/>
                  </a:lnTo>
                  <a:lnTo>
                    <a:pt x="15684" y="164568"/>
                  </a:lnTo>
                  <a:lnTo>
                    <a:pt x="25054" y="215657"/>
                  </a:lnTo>
                  <a:lnTo>
                    <a:pt x="31465" y="277822"/>
                  </a:lnTo>
                  <a:lnTo>
                    <a:pt x="37269" y="306926"/>
                  </a:lnTo>
                  <a:lnTo>
                    <a:pt x="36544" y="306393"/>
                  </a:lnTo>
                  <a:lnTo>
                    <a:pt x="34891" y="302528"/>
                  </a:lnTo>
                  <a:lnTo>
                    <a:pt x="32565" y="274732"/>
                  </a:lnTo>
                  <a:lnTo>
                    <a:pt x="37465" y="242449"/>
                  </a:lnTo>
                  <a:lnTo>
                    <a:pt x="49406" y="224349"/>
                  </a:lnTo>
                  <a:lnTo>
                    <a:pt x="57504" y="216246"/>
                  </a:lnTo>
                  <a:lnTo>
                    <a:pt x="66412" y="212015"/>
                  </a:lnTo>
                  <a:lnTo>
                    <a:pt x="85668" y="210432"/>
                  </a:lnTo>
                  <a:lnTo>
                    <a:pt x="102805" y="216748"/>
                  </a:lnTo>
                  <a:lnTo>
                    <a:pt x="110651" y="221708"/>
                  </a:lnTo>
                  <a:lnTo>
                    <a:pt x="122487" y="236577"/>
                  </a:lnTo>
                  <a:lnTo>
                    <a:pt x="148278" y="284922"/>
                  </a:lnTo>
                  <a:lnTo>
                    <a:pt x="147399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1810901" y="3516518"/>
              <a:ext cx="35764" cy="157928"/>
            </a:xfrm>
            <a:custGeom>
              <a:avLst/>
              <a:gdLst/>
              <a:ahLst/>
              <a:cxnLst/>
              <a:rect l="0" t="0" r="0" b="0"/>
              <a:pathLst>
                <a:path w="35764" h="157928">
                  <a:moveTo>
                    <a:pt x="0" y="0"/>
                  </a:moveTo>
                  <a:lnTo>
                    <a:pt x="15641" y="17980"/>
                  </a:lnTo>
                  <a:lnTo>
                    <a:pt x="34844" y="69742"/>
                  </a:lnTo>
                  <a:lnTo>
                    <a:pt x="35763" y="92997"/>
                  </a:lnTo>
                  <a:lnTo>
                    <a:pt x="23619" y="148414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7" name="Group 216"/>
          <p:cNvGrpSpPr/>
          <p:nvPr/>
        </p:nvGrpSpPr>
        <p:grpSpPr>
          <a:xfrm>
            <a:off x="2141747" y="3011150"/>
            <a:ext cx="5165504" cy="713816"/>
            <a:chOff x="2141747" y="3011150"/>
            <a:chExt cx="5165504" cy="713816"/>
          </a:xfrm>
        </p:grpSpPr>
        <p:sp>
          <p:nvSpPr>
            <p:cNvPr id="189" name="Freeform 188"/>
            <p:cNvSpPr/>
            <p:nvPr/>
          </p:nvSpPr>
          <p:spPr>
            <a:xfrm>
              <a:off x="2141747" y="3148020"/>
              <a:ext cx="174523" cy="368749"/>
            </a:xfrm>
            <a:custGeom>
              <a:avLst/>
              <a:gdLst/>
              <a:ahLst/>
              <a:cxnLst/>
              <a:rect l="0" t="0" r="0" b="0"/>
              <a:pathLst>
                <a:path w="174523" h="368749">
                  <a:moveTo>
                    <a:pt x="6066" y="0"/>
                  </a:moveTo>
                  <a:lnTo>
                    <a:pt x="0" y="33622"/>
                  </a:lnTo>
                  <a:lnTo>
                    <a:pt x="7641" y="91563"/>
                  </a:lnTo>
                  <a:lnTo>
                    <a:pt x="17061" y="146453"/>
                  </a:lnTo>
                  <a:lnTo>
                    <a:pt x="27261" y="199761"/>
                  </a:lnTo>
                  <a:lnTo>
                    <a:pt x="34573" y="255721"/>
                  </a:lnTo>
                  <a:lnTo>
                    <a:pt x="39859" y="310516"/>
                  </a:lnTo>
                  <a:lnTo>
                    <a:pt x="43312" y="340389"/>
                  </a:lnTo>
                  <a:lnTo>
                    <a:pt x="40947" y="365363"/>
                  </a:lnTo>
                  <a:lnTo>
                    <a:pt x="38679" y="368748"/>
                  </a:lnTo>
                  <a:lnTo>
                    <a:pt x="35997" y="366325"/>
                  </a:lnTo>
                  <a:lnTo>
                    <a:pt x="31067" y="351154"/>
                  </a:lnTo>
                  <a:lnTo>
                    <a:pt x="29461" y="315136"/>
                  </a:lnTo>
                  <a:lnTo>
                    <a:pt x="37045" y="271448"/>
                  </a:lnTo>
                  <a:lnTo>
                    <a:pt x="53589" y="242126"/>
                  </a:lnTo>
                  <a:lnTo>
                    <a:pt x="66572" y="226155"/>
                  </a:lnTo>
                  <a:lnTo>
                    <a:pt x="74479" y="222130"/>
                  </a:lnTo>
                  <a:lnTo>
                    <a:pt x="92624" y="220777"/>
                  </a:lnTo>
                  <a:lnTo>
                    <a:pt x="122570" y="232182"/>
                  </a:lnTo>
                  <a:lnTo>
                    <a:pt x="137004" y="247082"/>
                  </a:lnTo>
                  <a:lnTo>
                    <a:pt x="159703" y="296617"/>
                  </a:lnTo>
                  <a:lnTo>
                    <a:pt x="171248" y="342254"/>
                  </a:lnTo>
                  <a:lnTo>
                    <a:pt x="174522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2333521" y="3353001"/>
              <a:ext cx="134022" cy="174649"/>
            </a:xfrm>
            <a:custGeom>
              <a:avLst/>
              <a:gdLst/>
              <a:ahLst/>
              <a:cxnLst/>
              <a:rect l="0" t="0" r="0" b="0"/>
              <a:pathLst>
                <a:path w="134022" h="174649">
                  <a:moveTo>
                    <a:pt x="130147" y="5589"/>
                  </a:moveTo>
                  <a:lnTo>
                    <a:pt x="113379" y="0"/>
                  </a:lnTo>
                  <a:lnTo>
                    <a:pt x="95788" y="376"/>
                  </a:lnTo>
                  <a:lnTo>
                    <a:pt x="77442" y="5612"/>
                  </a:lnTo>
                  <a:lnTo>
                    <a:pt x="33765" y="34593"/>
                  </a:lnTo>
                  <a:lnTo>
                    <a:pt x="19850" y="51235"/>
                  </a:lnTo>
                  <a:lnTo>
                    <a:pt x="1385" y="90515"/>
                  </a:lnTo>
                  <a:lnTo>
                    <a:pt x="0" y="111184"/>
                  </a:lnTo>
                  <a:lnTo>
                    <a:pt x="4454" y="130899"/>
                  </a:lnTo>
                  <a:lnTo>
                    <a:pt x="14232" y="147460"/>
                  </a:lnTo>
                  <a:lnTo>
                    <a:pt x="38480" y="169938"/>
                  </a:lnTo>
                  <a:lnTo>
                    <a:pt x="47979" y="173646"/>
                  </a:lnTo>
                  <a:lnTo>
                    <a:pt x="67891" y="174648"/>
                  </a:lnTo>
                  <a:lnTo>
                    <a:pt x="98833" y="163046"/>
                  </a:lnTo>
                  <a:lnTo>
                    <a:pt x="113500" y="148100"/>
                  </a:lnTo>
                  <a:lnTo>
                    <a:pt x="128334" y="116835"/>
                  </a:lnTo>
                  <a:lnTo>
                    <a:pt x="134021" y="91296"/>
                  </a:lnTo>
                  <a:lnTo>
                    <a:pt x="132648" y="64348"/>
                  </a:lnTo>
                  <a:lnTo>
                    <a:pt x="125020" y="43013"/>
                  </a:lnTo>
                  <a:lnTo>
                    <a:pt x="115000" y="28071"/>
                  </a:lnTo>
                  <a:lnTo>
                    <a:pt x="98561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2505782" y="3337533"/>
              <a:ext cx="228386" cy="170214"/>
            </a:xfrm>
            <a:custGeom>
              <a:avLst/>
              <a:gdLst/>
              <a:ahLst/>
              <a:cxnLst/>
              <a:rect l="0" t="0" r="0" b="0"/>
              <a:pathLst>
                <a:path w="228386" h="170214">
                  <a:moveTo>
                    <a:pt x="0" y="31586"/>
                  </a:moveTo>
                  <a:lnTo>
                    <a:pt x="0" y="80517"/>
                  </a:lnTo>
                  <a:lnTo>
                    <a:pt x="5589" y="134058"/>
                  </a:lnTo>
                  <a:lnTo>
                    <a:pt x="20243" y="162034"/>
                  </a:lnTo>
                  <a:lnTo>
                    <a:pt x="28703" y="166514"/>
                  </a:lnTo>
                  <a:lnTo>
                    <a:pt x="50582" y="168373"/>
                  </a:lnTo>
                  <a:lnTo>
                    <a:pt x="60627" y="163721"/>
                  </a:lnTo>
                  <a:lnTo>
                    <a:pt x="78028" y="146075"/>
                  </a:lnTo>
                  <a:lnTo>
                    <a:pt x="104006" y="94582"/>
                  </a:lnTo>
                  <a:lnTo>
                    <a:pt x="107942" y="84112"/>
                  </a:lnTo>
                  <a:lnTo>
                    <a:pt x="111736" y="82981"/>
                  </a:lnTo>
                  <a:lnTo>
                    <a:pt x="115435" y="88076"/>
                  </a:lnTo>
                  <a:lnTo>
                    <a:pt x="139957" y="144618"/>
                  </a:lnTo>
                  <a:lnTo>
                    <a:pt x="153450" y="159031"/>
                  </a:lnTo>
                  <a:lnTo>
                    <a:pt x="171145" y="169337"/>
                  </a:lnTo>
                  <a:lnTo>
                    <a:pt x="180777" y="170213"/>
                  </a:lnTo>
                  <a:lnTo>
                    <a:pt x="200838" y="164948"/>
                  </a:lnTo>
                  <a:lnTo>
                    <a:pt x="208761" y="156759"/>
                  </a:lnTo>
                  <a:lnTo>
                    <a:pt x="220685" y="132062"/>
                  </a:lnTo>
                  <a:lnTo>
                    <a:pt x="228385" y="90862"/>
                  </a:lnTo>
                  <a:lnTo>
                    <a:pt x="222581" y="43424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3069634" y="3166655"/>
              <a:ext cx="120501" cy="349864"/>
            </a:xfrm>
            <a:custGeom>
              <a:avLst/>
              <a:gdLst/>
              <a:ahLst/>
              <a:cxnLst/>
              <a:rect l="0" t="0" r="0" b="0"/>
              <a:pathLst>
                <a:path w="120501" h="349864">
                  <a:moveTo>
                    <a:pt x="67858" y="349863"/>
                  </a:moveTo>
                  <a:lnTo>
                    <a:pt x="51070" y="294818"/>
                  </a:lnTo>
                  <a:lnTo>
                    <a:pt x="41774" y="235350"/>
                  </a:lnTo>
                  <a:lnTo>
                    <a:pt x="25544" y="173245"/>
                  </a:lnTo>
                  <a:lnTo>
                    <a:pt x="8170" y="111312"/>
                  </a:lnTo>
                  <a:lnTo>
                    <a:pt x="0" y="77190"/>
                  </a:lnTo>
                  <a:lnTo>
                    <a:pt x="1824" y="55539"/>
                  </a:lnTo>
                  <a:lnTo>
                    <a:pt x="15017" y="23620"/>
                  </a:lnTo>
                  <a:lnTo>
                    <a:pt x="33455" y="8724"/>
                  </a:lnTo>
                  <a:lnTo>
                    <a:pt x="44922" y="3114"/>
                  </a:lnTo>
                  <a:lnTo>
                    <a:pt x="67023" y="0"/>
                  </a:lnTo>
                  <a:lnTo>
                    <a:pt x="120500" y="24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3032207" y="3400704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88782" y="14654"/>
                  </a:lnTo>
                  <a:lnTo>
                    <a:pt x="32185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3239664" y="3389464"/>
              <a:ext cx="192627" cy="138061"/>
            </a:xfrm>
            <a:custGeom>
              <a:avLst/>
              <a:gdLst/>
              <a:ahLst/>
              <a:cxnLst/>
              <a:rect l="0" t="0" r="0" b="0"/>
              <a:pathLst>
                <a:path w="192627" h="138061">
                  <a:moveTo>
                    <a:pt x="118926" y="42826"/>
                  </a:moveTo>
                  <a:lnTo>
                    <a:pt x="74964" y="4452"/>
                  </a:lnTo>
                  <a:lnTo>
                    <a:pt x="65052" y="866"/>
                  </a:lnTo>
                  <a:lnTo>
                    <a:pt x="44679" y="0"/>
                  </a:lnTo>
                  <a:lnTo>
                    <a:pt x="35503" y="3747"/>
                  </a:lnTo>
                  <a:lnTo>
                    <a:pt x="19068" y="17269"/>
                  </a:lnTo>
                  <a:lnTo>
                    <a:pt x="2251" y="44612"/>
                  </a:lnTo>
                  <a:lnTo>
                    <a:pt x="0" y="67796"/>
                  </a:lnTo>
                  <a:lnTo>
                    <a:pt x="4069" y="92528"/>
                  </a:lnTo>
                  <a:lnTo>
                    <a:pt x="13676" y="115219"/>
                  </a:lnTo>
                  <a:lnTo>
                    <a:pt x="28865" y="130762"/>
                  </a:lnTo>
                  <a:lnTo>
                    <a:pt x="37828" y="136545"/>
                  </a:lnTo>
                  <a:lnTo>
                    <a:pt x="46144" y="138060"/>
                  </a:lnTo>
                  <a:lnTo>
                    <a:pt x="54027" y="136731"/>
                  </a:lnTo>
                  <a:lnTo>
                    <a:pt x="61622" y="133505"/>
                  </a:lnTo>
                  <a:lnTo>
                    <a:pt x="76300" y="117443"/>
                  </a:lnTo>
                  <a:lnTo>
                    <a:pt x="99198" y="74593"/>
                  </a:lnTo>
                  <a:lnTo>
                    <a:pt x="104604" y="71023"/>
                  </a:lnTo>
                  <a:lnTo>
                    <a:pt x="110548" y="72152"/>
                  </a:lnTo>
                  <a:lnTo>
                    <a:pt x="116850" y="76415"/>
                  </a:lnTo>
                  <a:lnTo>
                    <a:pt x="126972" y="90510"/>
                  </a:lnTo>
                  <a:lnTo>
                    <a:pt x="137710" y="107302"/>
                  </a:lnTo>
                  <a:lnTo>
                    <a:pt x="154181" y="122565"/>
                  </a:lnTo>
                  <a:lnTo>
                    <a:pt x="170080" y="130908"/>
                  </a:lnTo>
                  <a:lnTo>
                    <a:pt x="192626" y="1375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3421291" y="3337533"/>
              <a:ext cx="158956" cy="182817"/>
            </a:xfrm>
            <a:custGeom>
              <a:avLst/>
              <a:gdLst/>
              <a:ahLst/>
              <a:cxnLst/>
              <a:rect l="0" t="0" r="0" b="0"/>
              <a:pathLst>
                <a:path w="158956" h="182817">
                  <a:moveTo>
                    <a:pt x="116284" y="0"/>
                  </a:moveTo>
                  <a:lnTo>
                    <a:pt x="57667" y="5590"/>
                  </a:lnTo>
                  <a:lnTo>
                    <a:pt x="22877" y="20244"/>
                  </a:lnTo>
                  <a:lnTo>
                    <a:pt x="7309" y="35903"/>
                  </a:lnTo>
                  <a:lnTo>
                    <a:pt x="1520" y="44993"/>
                  </a:lnTo>
                  <a:lnTo>
                    <a:pt x="0" y="53392"/>
                  </a:lnTo>
                  <a:lnTo>
                    <a:pt x="1327" y="61331"/>
                  </a:lnTo>
                  <a:lnTo>
                    <a:pt x="4551" y="68963"/>
                  </a:lnTo>
                  <a:lnTo>
                    <a:pt x="11379" y="74052"/>
                  </a:lnTo>
                  <a:lnTo>
                    <a:pt x="31445" y="79706"/>
                  </a:lnTo>
                  <a:lnTo>
                    <a:pt x="92951" y="86752"/>
                  </a:lnTo>
                  <a:lnTo>
                    <a:pt x="114102" y="93539"/>
                  </a:lnTo>
                  <a:lnTo>
                    <a:pt x="154139" y="123597"/>
                  </a:lnTo>
                  <a:lnTo>
                    <a:pt x="157898" y="131531"/>
                  </a:lnTo>
                  <a:lnTo>
                    <a:pt x="158955" y="149706"/>
                  </a:lnTo>
                  <a:lnTo>
                    <a:pt x="155260" y="157126"/>
                  </a:lnTo>
                  <a:lnTo>
                    <a:pt x="141795" y="168490"/>
                  </a:lnTo>
                  <a:lnTo>
                    <a:pt x="114484" y="181464"/>
                  </a:lnTo>
                  <a:lnTo>
                    <a:pt x="94427" y="182816"/>
                  </a:lnTo>
                  <a:lnTo>
                    <a:pt x="42584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3663917" y="3169077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18211" y="170691"/>
                  </a:lnTo>
                  <a:lnTo>
                    <a:pt x="27918" y="234045"/>
                  </a:lnTo>
                  <a:lnTo>
                    <a:pt x="30498" y="284596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3527046" y="3284891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284270" y="0"/>
                  </a:moveTo>
                  <a:lnTo>
                    <a:pt x="235339" y="3119"/>
                  </a:lnTo>
                  <a:lnTo>
                    <a:pt x="184374" y="8333"/>
                  </a:lnTo>
                  <a:lnTo>
                    <a:pt x="124819" y="9878"/>
                  </a:lnTo>
                  <a:lnTo>
                    <a:pt x="65840" y="10336"/>
                  </a:lnTo>
                  <a:lnTo>
                    <a:pt x="23798" y="135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4036748" y="3312563"/>
              <a:ext cx="153595" cy="228011"/>
            </a:xfrm>
            <a:custGeom>
              <a:avLst/>
              <a:gdLst/>
              <a:ahLst/>
              <a:cxnLst/>
              <a:rect l="0" t="0" r="0" b="0"/>
              <a:pathLst>
                <a:path w="153595" h="228011">
                  <a:moveTo>
                    <a:pt x="153594" y="24970"/>
                  </a:moveTo>
                  <a:lnTo>
                    <a:pt x="135613" y="9329"/>
                  </a:lnTo>
                  <a:lnTo>
                    <a:pt x="118696" y="1251"/>
                  </a:lnTo>
                  <a:lnTo>
                    <a:pt x="99479" y="0"/>
                  </a:lnTo>
                  <a:lnTo>
                    <a:pt x="58546" y="8730"/>
                  </a:lnTo>
                  <a:lnTo>
                    <a:pt x="32755" y="23928"/>
                  </a:lnTo>
                  <a:lnTo>
                    <a:pt x="10295" y="54427"/>
                  </a:lnTo>
                  <a:lnTo>
                    <a:pt x="0" y="98689"/>
                  </a:lnTo>
                  <a:lnTo>
                    <a:pt x="2540" y="143259"/>
                  </a:lnTo>
                  <a:lnTo>
                    <a:pt x="16290" y="180512"/>
                  </a:lnTo>
                  <a:lnTo>
                    <a:pt x="35182" y="208187"/>
                  </a:lnTo>
                  <a:lnTo>
                    <a:pt x="61187" y="225616"/>
                  </a:lnTo>
                  <a:lnTo>
                    <a:pt x="87178" y="228010"/>
                  </a:lnTo>
                  <a:lnTo>
                    <a:pt x="114717" y="224004"/>
                  </a:lnTo>
                  <a:lnTo>
                    <a:pt x="134755" y="214425"/>
                  </a:lnTo>
                  <a:lnTo>
                    <a:pt x="145221" y="205489"/>
                  </a:lnTo>
                  <a:lnTo>
                    <a:pt x="153594" y="1934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4196926" y="3366434"/>
              <a:ext cx="203986" cy="159171"/>
            </a:xfrm>
            <a:custGeom>
              <a:avLst/>
              <a:gdLst/>
              <a:ahLst/>
              <a:cxnLst/>
              <a:rect l="0" t="0" r="0" b="0"/>
              <a:pathLst>
                <a:path w="203986" h="159171">
                  <a:moveTo>
                    <a:pt x="130286" y="65856"/>
                  </a:moveTo>
                  <a:lnTo>
                    <a:pt x="110042" y="21893"/>
                  </a:lnTo>
                  <a:lnTo>
                    <a:pt x="94382" y="8102"/>
                  </a:lnTo>
                  <a:lnTo>
                    <a:pt x="85294" y="2787"/>
                  </a:lnTo>
                  <a:lnTo>
                    <a:pt x="65835" y="0"/>
                  </a:lnTo>
                  <a:lnTo>
                    <a:pt x="55733" y="895"/>
                  </a:lnTo>
                  <a:lnTo>
                    <a:pt x="38270" y="8129"/>
                  </a:lnTo>
                  <a:lnTo>
                    <a:pt x="30338" y="13333"/>
                  </a:lnTo>
                  <a:lnTo>
                    <a:pt x="18404" y="31594"/>
                  </a:lnTo>
                  <a:lnTo>
                    <a:pt x="1211" y="81445"/>
                  </a:lnTo>
                  <a:lnTo>
                    <a:pt x="0" y="105540"/>
                  </a:lnTo>
                  <a:lnTo>
                    <a:pt x="8754" y="149604"/>
                  </a:lnTo>
                  <a:lnTo>
                    <a:pt x="15340" y="155613"/>
                  </a:lnTo>
                  <a:lnTo>
                    <a:pt x="24410" y="158450"/>
                  </a:lnTo>
                  <a:lnTo>
                    <a:pt x="35135" y="159170"/>
                  </a:lnTo>
                  <a:lnTo>
                    <a:pt x="56412" y="150613"/>
                  </a:lnTo>
                  <a:lnTo>
                    <a:pt x="75226" y="135111"/>
                  </a:lnTo>
                  <a:lnTo>
                    <a:pt x="96837" y="96563"/>
                  </a:lnTo>
                  <a:lnTo>
                    <a:pt x="100967" y="86328"/>
                  </a:lnTo>
                  <a:lnTo>
                    <a:pt x="104891" y="85352"/>
                  </a:lnTo>
                  <a:lnTo>
                    <a:pt x="108677" y="90552"/>
                  </a:lnTo>
                  <a:lnTo>
                    <a:pt x="117173" y="108417"/>
                  </a:lnTo>
                  <a:lnTo>
                    <a:pt x="128747" y="124157"/>
                  </a:lnTo>
                  <a:lnTo>
                    <a:pt x="154007" y="140582"/>
                  </a:lnTo>
                  <a:lnTo>
                    <a:pt x="163648" y="141410"/>
                  </a:lnTo>
                  <a:lnTo>
                    <a:pt x="203985" y="129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4421969" y="3379526"/>
              <a:ext cx="147399" cy="145668"/>
            </a:xfrm>
            <a:custGeom>
              <a:avLst/>
              <a:gdLst/>
              <a:ahLst/>
              <a:cxnLst/>
              <a:rect l="0" t="0" r="0" b="0"/>
              <a:pathLst>
                <a:path w="147399" h="145668">
                  <a:moveTo>
                    <a:pt x="0" y="42235"/>
                  </a:moveTo>
                  <a:lnTo>
                    <a:pt x="5589" y="100852"/>
                  </a:lnTo>
                  <a:lnTo>
                    <a:pt x="9065" y="141231"/>
                  </a:lnTo>
                  <a:lnTo>
                    <a:pt x="8383" y="145667"/>
                  </a:lnTo>
                  <a:lnTo>
                    <a:pt x="6758" y="143945"/>
                  </a:lnTo>
                  <a:lnTo>
                    <a:pt x="3003" y="129554"/>
                  </a:lnTo>
                  <a:lnTo>
                    <a:pt x="3712" y="79067"/>
                  </a:lnTo>
                  <a:lnTo>
                    <a:pt x="14771" y="24294"/>
                  </a:lnTo>
                  <a:lnTo>
                    <a:pt x="20376" y="15067"/>
                  </a:lnTo>
                  <a:lnTo>
                    <a:pt x="35962" y="1694"/>
                  </a:lnTo>
                  <a:lnTo>
                    <a:pt x="45031" y="0"/>
                  </a:lnTo>
                  <a:lnTo>
                    <a:pt x="64467" y="4357"/>
                  </a:lnTo>
                  <a:lnTo>
                    <a:pt x="89551" y="19964"/>
                  </a:lnTo>
                  <a:lnTo>
                    <a:pt x="126118" y="56185"/>
                  </a:lnTo>
                  <a:lnTo>
                    <a:pt x="133211" y="65573"/>
                  </a:lnTo>
                  <a:lnTo>
                    <a:pt x="141093" y="88483"/>
                  </a:lnTo>
                  <a:lnTo>
                    <a:pt x="147398" y="1369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4876614" y="3362981"/>
              <a:ext cx="187594" cy="183270"/>
            </a:xfrm>
            <a:custGeom>
              <a:avLst/>
              <a:gdLst/>
              <a:ahLst/>
              <a:cxnLst/>
              <a:rect l="0" t="0" r="0" b="0"/>
              <a:pathLst>
                <a:path w="187594" h="183270">
                  <a:moveTo>
                    <a:pt x="113893" y="27195"/>
                  </a:moveTo>
                  <a:lnTo>
                    <a:pt x="108304" y="10427"/>
                  </a:lnTo>
                  <a:lnTo>
                    <a:pt x="101979" y="5488"/>
                  </a:lnTo>
                  <a:lnTo>
                    <a:pt x="82472" y="0"/>
                  </a:lnTo>
                  <a:lnTo>
                    <a:pt x="61324" y="3800"/>
                  </a:lnTo>
                  <a:lnTo>
                    <a:pt x="41396" y="14457"/>
                  </a:lnTo>
                  <a:lnTo>
                    <a:pt x="18194" y="40188"/>
                  </a:lnTo>
                  <a:lnTo>
                    <a:pt x="7799" y="59876"/>
                  </a:lnTo>
                  <a:lnTo>
                    <a:pt x="0" y="109516"/>
                  </a:lnTo>
                  <a:lnTo>
                    <a:pt x="1579" y="161262"/>
                  </a:lnTo>
                  <a:lnTo>
                    <a:pt x="3922" y="172725"/>
                  </a:lnTo>
                  <a:lnTo>
                    <a:pt x="10164" y="179197"/>
                  </a:lnTo>
                  <a:lnTo>
                    <a:pt x="19004" y="182342"/>
                  </a:lnTo>
                  <a:lnTo>
                    <a:pt x="29577" y="183269"/>
                  </a:lnTo>
                  <a:lnTo>
                    <a:pt x="37795" y="180377"/>
                  </a:lnTo>
                  <a:lnTo>
                    <a:pt x="50046" y="167805"/>
                  </a:lnTo>
                  <a:lnTo>
                    <a:pt x="63520" y="140996"/>
                  </a:lnTo>
                  <a:lnTo>
                    <a:pt x="70692" y="78648"/>
                  </a:lnTo>
                  <a:lnTo>
                    <a:pt x="71054" y="65007"/>
                  </a:lnTo>
                  <a:lnTo>
                    <a:pt x="72466" y="61761"/>
                  </a:lnTo>
                  <a:lnTo>
                    <a:pt x="104535" y="122536"/>
                  </a:lnTo>
                  <a:lnTo>
                    <a:pt x="119093" y="142098"/>
                  </a:lnTo>
                  <a:lnTo>
                    <a:pt x="137261" y="158592"/>
                  </a:lnTo>
                  <a:lnTo>
                    <a:pt x="147020" y="161586"/>
                  </a:lnTo>
                  <a:lnTo>
                    <a:pt x="187593" y="1535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5245480" y="3124635"/>
              <a:ext cx="124054" cy="430238"/>
            </a:xfrm>
            <a:custGeom>
              <a:avLst/>
              <a:gdLst/>
              <a:ahLst/>
              <a:cxnLst/>
              <a:rect l="0" t="0" r="0" b="0"/>
              <a:pathLst>
                <a:path w="124054" h="430238">
                  <a:moveTo>
                    <a:pt x="71411" y="360297"/>
                  </a:moveTo>
                  <a:lnTo>
                    <a:pt x="82589" y="343530"/>
                  </a:lnTo>
                  <a:lnTo>
                    <a:pt x="89541" y="310746"/>
                  </a:lnTo>
                  <a:lnTo>
                    <a:pt x="84927" y="287971"/>
                  </a:lnTo>
                  <a:lnTo>
                    <a:pt x="80422" y="276985"/>
                  </a:lnTo>
                  <a:lnTo>
                    <a:pt x="66057" y="261659"/>
                  </a:lnTo>
                  <a:lnTo>
                    <a:pt x="57313" y="255933"/>
                  </a:lnTo>
                  <a:lnTo>
                    <a:pt x="49144" y="254457"/>
                  </a:lnTo>
                  <a:lnTo>
                    <a:pt x="41358" y="255812"/>
                  </a:lnTo>
                  <a:lnTo>
                    <a:pt x="33829" y="259055"/>
                  </a:lnTo>
                  <a:lnTo>
                    <a:pt x="22342" y="272017"/>
                  </a:lnTo>
                  <a:lnTo>
                    <a:pt x="5437" y="314523"/>
                  </a:lnTo>
                  <a:lnTo>
                    <a:pt x="0" y="354274"/>
                  </a:lnTo>
                  <a:lnTo>
                    <a:pt x="9568" y="395687"/>
                  </a:lnTo>
                  <a:lnTo>
                    <a:pt x="27221" y="426415"/>
                  </a:lnTo>
                  <a:lnTo>
                    <a:pt x="34932" y="430112"/>
                  </a:lnTo>
                  <a:lnTo>
                    <a:pt x="43582" y="430237"/>
                  </a:lnTo>
                  <a:lnTo>
                    <a:pt x="52858" y="427981"/>
                  </a:lnTo>
                  <a:lnTo>
                    <a:pt x="69404" y="412995"/>
                  </a:lnTo>
                  <a:lnTo>
                    <a:pt x="83387" y="388398"/>
                  </a:lnTo>
                  <a:lnTo>
                    <a:pt x="97836" y="333919"/>
                  </a:lnTo>
                  <a:lnTo>
                    <a:pt x="105772" y="289692"/>
                  </a:lnTo>
                  <a:lnTo>
                    <a:pt x="111228" y="235522"/>
                  </a:lnTo>
                  <a:lnTo>
                    <a:pt x="112844" y="173068"/>
                  </a:lnTo>
                  <a:lnTo>
                    <a:pt x="113323" y="119468"/>
                  </a:lnTo>
                  <a:lnTo>
                    <a:pt x="105080" y="66671"/>
                  </a:lnTo>
                  <a:lnTo>
                    <a:pt x="88771" y="4100"/>
                  </a:lnTo>
                  <a:lnTo>
                    <a:pt x="85324" y="0"/>
                  </a:lnTo>
                  <a:lnTo>
                    <a:pt x="81856" y="776"/>
                  </a:lnTo>
                  <a:lnTo>
                    <a:pt x="78374" y="4803"/>
                  </a:lnTo>
                  <a:lnTo>
                    <a:pt x="72786" y="61699"/>
                  </a:lnTo>
                  <a:lnTo>
                    <a:pt x="72988" y="117796"/>
                  </a:lnTo>
                  <a:lnTo>
                    <a:pt x="78767" y="167432"/>
                  </a:lnTo>
                  <a:lnTo>
                    <a:pt x="82170" y="222044"/>
                  </a:lnTo>
                  <a:lnTo>
                    <a:pt x="96470" y="285029"/>
                  </a:lnTo>
                  <a:lnTo>
                    <a:pt x="113590" y="341128"/>
                  </a:lnTo>
                  <a:lnTo>
                    <a:pt x="124053" y="3602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5404268" y="3400704"/>
              <a:ext cx="119910" cy="136936"/>
            </a:xfrm>
            <a:custGeom>
              <a:avLst/>
              <a:gdLst/>
              <a:ahLst/>
              <a:cxnLst/>
              <a:rect l="0" t="0" r="0" b="0"/>
              <a:pathLst>
                <a:path w="119910" h="136936">
                  <a:moveTo>
                    <a:pt x="70550" y="10529"/>
                  </a:moveTo>
                  <a:lnTo>
                    <a:pt x="53783" y="4940"/>
                  </a:lnTo>
                  <a:lnTo>
                    <a:pt x="36192" y="8435"/>
                  </a:lnTo>
                  <a:lnTo>
                    <a:pt x="26588" y="12642"/>
                  </a:lnTo>
                  <a:lnTo>
                    <a:pt x="12797" y="26676"/>
                  </a:lnTo>
                  <a:lnTo>
                    <a:pt x="3938" y="45781"/>
                  </a:lnTo>
                  <a:lnTo>
                    <a:pt x="0" y="69870"/>
                  </a:lnTo>
                  <a:lnTo>
                    <a:pt x="4490" y="93055"/>
                  </a:lnTo>
                  <a:lnTo>
                    <a:pt x="15454" y="113888"/>
                  </a:lnTo>
                  <a:lnTo>
                    <a:pt x="32025" y="130945"/>
                  </a:lnTo>
                  <a:lnTo>
                    <a:pt x="41357" y="135260"/>
                  </a:lnTo>
                  <a:lnTo>
                    <a:pt x="61085" y="136935"/>
                  </a:lnTo>
                  <a:lnTo>
                    <a:pt x="91922" y="125711"/>
                  </a:lnTo>
                  <a:lnTo>
                    <a:pt x="106566" y="110854"/>
                  </a:lnTo>
                  <a:lnTo>
                    <a:pt x="112108" y="101979"/>
                  </a:lnTo>
                  <a:lnTo>
                    <a:pt x="119909" y="61542"/>
                  </a:lnTo>
                  <a:lnTo>
                    <a:pt x="115494" y="35540"/>
                  </a:lnTo>
                  <a:lnTo>
                    <a:pt x="1021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5559046" y="3221720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5589" y="62092"/>
                  </a:lnTo>
                  <a:lnTo>
                    <a:pt x="14654" y="111204"/>
                  </a:lnTo>
                  <a:lnTo>
                    <a:pt x="19160" y="159031"/>
                  </a:lnTo>
                  <a:lnTo>
                    <a:pt x="26085" y="214017"/>
                  </a:lnTo>
                  <a:lnTo>
                    <a:pt x="30499" y="275158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5680286" y="3373035"/>
              <a:ext cx="102819" cy="351931"/>
            </a:xfrm>
            <a:custGeom>
              <a:avLst/>
              <a:gdLst/>
              <a:ahLst/>
              <a:cxnLst/>
              <a:rect l="0" t="0" r="0" b="0"/>
              <a:pathLst>
                <a:path w="102819" h="351931">
                  <a:moveTo>
                    <a:pt x="5103" y="80312"/>
                  </a:moveTo>
                  <a:lnTo>
                    <a:pt x="8222" y="132362"/>
                  </a:lnTo>
                  <a:lnTo>
                    <a:pt x="19757" y="191849"/>
                  </a:lnTo>
                  <a:lnTo>
                    <a:pt x="26064" y="244630"/>
                  </a:lnTo>
                  <a:lnTo>
                    <a:pt x="40647" y="300865"/>
                  </a:lnTo>
                  <a:lnTo>
                    <a:pt x="51984" y="350869"/>
                  </a:lnTo>
                  <a:lnTo>
                    <a:pt x="51565" y="351930"/>
                  </a:lnTo>
                  <a:lnTo>
                    <a:pt x="50115" y="349128"/>
                  </a:lnTo>
                  <a:lnTo>
                    <a:pt x="39383" y="297708"/>
                  </a:lnTo>
                  <a:lnTo>
                    <a:pt x="25999" y="246996"/>
                  </a:lnTo>
                  <a:lnTo>
                    <a:pt x="17679" y="192266"/>
                  </a:lnTo>
                  <a:lnTo>
                    <a:pt x="7567" y="130713"/>
                  </a:lnTo>
                  <a:lnTo>
                    <a:pt x="0" y="76360"/>
                  </a:lnTo>
                  <a:lnTo>
                    <a:pt x="1771" y="34557"/>
                  </a:lnTo>
                  <a:lnTo>
                    <a:pt x="6391" y="24072"/>
                  </a:lnTo>
                  <a:lnTo>
                    <a:pt x="20883" y="9303"/>
                  </a:lnTo>
                  <a:lnTo>
                    <a:pt x="42142" y="1959"/>
                  </a:lnTo>
                  <a:lnTo>
                    <a:pt x="54362" y="0"/>
                  </a:lnTo>
                  <a:lnTo>
                    <a:pt x="74179" y="4064"/>
                  </a:lnTo>
                  <a:lnTo>
                    <a:pt x="82739" y="8423"/>
                  </a:lnTo>
                  <a:lnTo>
                    <a:pt x="95369" y="22625"/>
                  </a:lnTo>
                  <a:lnTo>
                    <a:pt x="100375" y="31325"/>
                  </a:lnTo>
                  <a:lnTo>
                    <a:pt x="102818" y="53471"/>
                  </a:lnTo>
                  <a:lnTo>
                    <a:pt x="101832" y="65927"/>
                  </a:lnTo>
                  <a:lnTo>
                    <a:pt x="91377" y="86007"/>
                  </a:lnTo>
                  <a:lnTo>
                    <a:pt x="75032" y="101560"/>
                  </a:lnTo>
                  <a:lnTo>
                    <a:pt x="36688" y="1224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5811730" y="3179606"/>
              <a:ext cx="147400" cy="305327"/>
            </a:xfrm>
            <a:custGeom>
              <a:avLst/>
              <a:gdLst/>
              <a:ahLst/>
              <a:cxnLst/>
              <a:rect l="0" t="0" r="0" b="0"/>
              <a:pathLst>
                <a:path w="147400" h="305327">
                  <a:moveTo>
                    <a:pt x="0" y="0"/>
                  </a:moveTo>
                  <a:lnTo>
                    <a:pt x="0" y="54144"/>
                  </a:lnTo>
                  <a:lnTo>
                    <a:pt x="5590" y="103502"/>
                  </a:lnTo>
                  <a:lnTo>
                    <a:pt x="14655" y="153109"/>
                  </a:lnTo>
                  <a:lnTo>
                    <a:pt x="28198" y="215944"/>
                  </a:lnTo>
                  <a:lnTo>
                    <a:pt x="37471" y="249857"/>
                  </a:lnTo>
                  <a:lnTo>
                    <a:pt x="39019" y="248459"/>
                  </a:lnTo>
                  <a:lnTo>
                    <a:pt x="41503" y="212595"/>
                  </a:lnTo>
                  <a:lnTo>
                    <a:pt x="45216" y="206071"/>
                  </a:lnTo>
                  <a:lnTo>
                    <a:pt x="51201" y="202891"/>
                  </a:lnTo>
                  <a:lnTo>
                    <a:pt x="58701" y="201941"/>
                  </a:lnTo>
                  <a:lnTo>
                    <a:pt x="73273" y="207125"/>
                  </a:lnTo>
                  <a:lnTo>
                    <a:pt x="80434" y="211783"/>
                  </a:lnTo>
                  <a:lnTo>
                    <a:pt x="91511" y="226317"/>
                  </a:lnTo>
                  <a:lnTo>
                    <a:pt x="126981" y="281607"/>
                  </a:lnTo>
                  <a:lnTo>
                    <a:pt x="147399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6001243" y="3390176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20" y="42691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5980186" y="324277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6085471" y="3320181"/>
              <a:ext cx="126343" cy="153333"/>
            </a:xfrm>
            <a:custGeom>
              <a:avLst/>
              <a:gdLst/>
              <a:ahLst/>
              <a:cxnLst/>
              <a:rect l="0" t="0" r="0" b="0"/>
              <a:pathLst>
                <a:path w="126343" h="153333">
                  <a:moveTo>
                    <a:pt x="0" y="101580"/>
                  </a:moveTo>
                  <a:lnTo>
                    <a:pt x="8334" y="139058"/>
                  </a:lnTo>
                  <a:lnTo>
                    <a:pt x="9553" y="153332"/>
                  </a:lnTo>
                  <a:lnTo>
                    <a:pt x="9070" y="130822"/>
                  </a:lnTo>
                  <a:lnTo>
                    <a:pt x="1426" y="74625"/>
                  </a:lnTo>
                  <a:lnTo>
                    <a:pt x="6012" y="34192"/>
                  </a:lnTo>
                  <a:lnTo>
                    <a:pt x="14760" y="12748"/>
                  </a:lnTo>
                  <a:lnTo>
                    <a:pt x="20369" y="3754"/>
                  </a:lnTo>
                  <a:lnTo>
                    <a:pt x="27617" y="98"/>
                  </a:lnTo>
                  <a:lnTo>
                    <a:pt x="35960" y="0"/>
                  </a:lnTo>
                  <a:lnTo>
                    <a:pt x="53417" y="6131"/>
                  </a:lnTo>
                  <a:lnTo>
                    <a:pt x="68975" y="16654"/>
                  </a:lnTo>
                  <a:lnTo>
                    <a:pt x="112197" y="79923"/>
                  </a:lnTo>
                  <a:lnTo>
                    <a:pt x="124480" y="132061"/>
                  </a:lnTo>
                  <a:lnTo>
                    <a:pt x="126342" y="1436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6414795" y="3289182"/>
              <a:ext cx="115178" cy="195751"/>
            </a:xfrm>
            <a:custGeom>
              <a:avLst/>
              <a:gdLst/>
              <a:ahLst/>
              <a:cxnLst/>
              <a:rect l="0" t="0" r="0" b="0"/>
              <a:pathLst>
                <a:path w="115178" h="195751">
                  <a:moveTo>
                    <a:pt x="112874" y="16766"/>
                  </a:moveTo>
                  <a:lnTo>
                    <a:pt x="101695" y="5587"/>
                  </a:lnTo>
                  <a:lnTo>
                    <a:pt x="80609" y="99"/>
                  </a:lnTo>
                  <a:lnTo>
                    <a:pt x="54080" y="0"/>
                  </a:lnTo>
                  <a:lnTo>
                    <a:pt x="30591" y="7754"/>
                  </a:lnTo>
                  <a:lnTo>
                    <a:pt x="3226" y="25274"/>
                  </a:lnTo>
                  <a:lnTo>
                    <a:pt x="0" y="32967"/>
                  </a:lnTo>
                  <a:lnTo>
                    <a:pt x="190" y="41605"/>
                  </a:lnTo>
                  <a:lnTo>
                    <a:pt x="2656" y="50873"/>
                  </a:lnTo>
                  <a:lnTo>
                    <a:pt x="7810" y="58221"/>
                  </a:lnTo>
                  <a:lnTo>
                    <a:pt x="44417" y="81540"/>
                  </a:lnTo>
                  <a:lnTo>
                    <a:pt x="90773" y="108329"/>
                  </a:lnTo>
                  <a:lnTo>
                    <a:pt x="106170" y="125311"/>
                  </a:lnTo>
                  <a:lnTo>
                    <a:pt x="111914" y="134753"/>
                  </a:lnTo>
                  <a:lnTo>
                    <a:pt x="115177" y="154603"/>
                  </a:lnTo>
                  <a:lnTo>
                    <a:pt x="114409" y="164809"/>
                  </a:lnTo>
                  <a:lnTo>
                    <a:pt x="109218" y="172783"/>
                  </a:lnTo>
                  <a:lnTo>
                    <a:pt x="90972" y="184763"/>
                  </a:lnTo>
                  <a:lnTo>
                    <a:pt x="43469" y="193580"/>
                  </a:lnTo>
                  <a:lnTo>
                    <a:pt x="7588" y="1957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6569782" y="3316476"/>
              <a:ext cx="198554" cy="158928"/>
            </a:xfrm>
            <a:custGeom>
              <a:avLst/>
              <a:gdLst/>
              <a:ahLst/>
              <a:cxnLst/>
              <a:rect l="0" t="0" r="0" b="0"/>
              <a:pathLst>
                <a:path w="198554" h="158928">
                  <a:moveTo>
                    <a:pt x="0" y="42114"/>
                  </a:moveTo>
                  <a:lnTo>
                    <a:pt x="3120" y="84806"/>
                  </a:lnTo>
                  <a:lnTo>
                    <a:pt x="14654" y="126456"/>
                  </a:lnTo>
                  <a:lnTo>
                    <a:pt x="21468" y="132267"/>
                  </a:lnTo>
                  <a:lnTo>
                    <a:pt x="30690" y="134972"/>
                  </a:lnTo>
                  <a:lnTo>
                    <a:pt x="41517" y="135605"/>
                  </a:lnTo>
                  <a:lnTo>
                    <a:pt x="49905" y="132517"/>
                  </a:lnTo>
                  <a:lnTo>
                    <a:pt x="62344" y="119728"/>
                  </a:lnTo>
                  <a:lnTo>
                    <a:pt x="68469" y="117253"/>
                  </a:lnTo>
                  <a:lnTo>
                    <a:pt x="74892" y="117944"/>
                  </a:lnTo>
                  <a:lnTo>
                    <a:pt x="88267" y="124949"/>
                  </a:lnTo>
                  <a:lnTo>
                    <a:pt x="122902" y="155159"/>
                  </a:lnTo>
                  <a:lnTo>
                    <a:pt x="132238" y="158421"/>
                  </a:lnTo>
                  <a:lnTo>
                    <a:pt x="155089" y="158927"/>
                  </a:lnTo>
                  <a:lnTo>
                    <a:pt x="165394" y="153915"/>
                  </a:lnTo>
                  <a:lnTo>
                    <a:pt x="183083" y="135867"/>
                  </a:lnTo>
                  <a:lnTo>
                    <a:pt x="192505" y="109129"/>
                  </a:lnTo>
                  <a:lnTo>
                    <a:pt x="198553" y="49892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6858991" y="3379647"/>
              <a:ext cx="16119" cy="94758"/>
            </a:xfrm>
            <a:custGeom>
              <a:avLst/>
              <a:gdLst/>
              <a:ahLst/>
              <a:cxnLst/>
              <a:rect l="0" t="0" r="0" b="0"/>
              <a:pathLst>
                <a:path w="16119" h="94758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6118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6843523" y="3200663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6954535" y="3319746"/>
              <a:ext cx="204844" cy="175716"/>
            </a:xfrm>
            <a:custGeom>
              <a:avLst/>
              <a:gdLst/>
              <a:ahLst/>
              <a:cxnLst/>
              <a:rect l="0" t="0" r="0" b="0"/>
              <a:pathLst>
                <a:path w="204844" h="175716">
                  <a:moveTo>
                    <a:pt x="25859" y="112544"/>
                  </a:moveTo>
                  <a:lnTo>
                    <a:pt x="25859" y="134900"/>
                  </a:lnTo>
                  <a:lnTo>
                    <a:pt x="24689" y="136807"/>
                  </a:lnTo>
                  <a:lnTo>
                    <a:pt x="20269" y="126447"/>
                  </a:lnTo>
                  <a:lnTo>
                    <a:pt x="4528" y="68563"/>
                  </a:lnTo>
                  <a:lnTo>
                    <a:pt x="0" y="41524"/>
                  </a:lnTo>
                  <a:lnTo>
                    <a:pt x="1888" y="13909"/>
                  </a:lnTo>
                  <a:lnTo>
                    <a:pt x="6369" y="5843"/>
                  </a:lnTo>
                  <a:lnTo>
                    <a:pt x="12866" y="1636"/>
                  </a:lnTo>
                  <a:lnTo>
                    <a:pt x="20706" y="0"/>
                  </a:lnTo>
                  <a:lnTo>
                    <a:pt x="28273" y="2420"/>
                  </a:lnTo>
                  <a:lnTo>
                    <a:pt x="42920" y="14467"/>
                  </a:lnTo>
                  <a:lnTo>
                    <a:pt x="78437" y="72303"/>
                  </a:lnTo>
                  <a:lnTo>
                    <a:pt x="85477" y="85717"/>
                  </a:lnTo>
                  <a:lnTo>
                    <a:pt x="90171" y="88810"/>
                  </a:lnTo>
                  <a:lnTo>
                    <a:pt x="93299" y="85023"/>
                  </a:lnTo>
                  <a:lnTo>
                    <a:pt x="105248" y="22535"/>
                  </a:lnTo>
                  <a:lnTo>
                    <a:pt x="110370" y="13933"/>
                  </a:lnTo>
                  <a:lnTo>
                    <a:pt x="116125" y="11708"/>
                  </a:lnTo>
                  <a:lnTo>
                    <a:pt x="122301" y="13735"/>
                  </a:lnTo>
                  <a:lnTo>
                    <a:pt x="149024" y="36614"/>
                  </a:lnTo>
                  <a:lnTo>
                    <a:pt x="175496" y="93504"/>
                  </a:lnTo>
                  <a:lnTo>
                    <a:pt x="199072" y="151197"/>
                  </a:lnTo>
                  <a:lnTo>
                    <a:pt x="204843" y="1757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7233077" y="348493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7138321" y="3011150"/>
              <a:ext cx="168930" cy="252685"/>
            </a:xfrm>
            <a:custGeom>
              <a:avLst/>
              <a:gdLst/>
              <a:ahLst/>
              <a:cxnLst/>
              <a:rect l="0" t="0" r="0" b="0"/>
              <a:pathLst>
                <a:path w="168930" h="252685">
                  <a:moveTo>
                    <a:pt x="0" y="0"/>
                  </a:moveTo>
                  <a:lnTo>
                    <a:pt x="53875" y="19128"/>
                  </a:lnTo>
                  <a:lnTo>
                    <a:pt x="111037" y="49803"/>
                  </a:lnTo>
                  <a:lnTo>
                    <a:pt x="163911" y="91306"/>
                  </a:lnTo>
                  <a:lnTo>
                    <a:pt x="167766" y="99475"/>
                  </a:lnTo>
                  <a:lnTo>
                    <a:pt x="168929" y="117910"/>
                  </a:lnTo>
                  <a:lnTo>
                    <a:pt x="165262" y="125400"/>
                  </a:lnTo>
                  <a:lnTo>
                    <a:pt x="103286" y="175780"/>
                  </a:lnTo>
                  <a:lnTo>
                    <a:pt x="78696" y="202211"/>
                  </a:lnTo>
                  <a:lnTo>
                    <a:pt x="70072" y="222063"/>
                  </a:lnTo>
                  <a:lnTo>
                    <a:pt x="63171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8" name="Freeform 217"/>
          <p:cNvSpPr/>
          <p:nvPr/>
        </p:nvSpPr>
        <p:spPr>
          <a:xfrm>
            <a:off x="684352" y="3848274"/>
            <a:ext cx="252685" cy="15685"/>
          </a:xfrm>
          <a:custGeom>
            <a:avLst/>
            <a:gdLst/>
            <a:ahLst/>
            <a:cxnLst/>
            <a:rect l="0" t="0" r="0" b="0"/>
            <a:pathLst>
              <a:path w="252685" h="15685">
                <a:moveTo>
                  <a:pt x="252684" y="15684"/>
                </a:moveTo>
                <a:lnTo>
                  <a:pt x="215206" y="7351"/>
                </a:lnTo>
                <a:lnTo>
                  <a:pt x="158193" y="0"/>
                </a:lnTo>
                <a:lnTo>
                  <a:pt x="107833" y="1808"/>
                </a:lnTo>
                <a:lnTo>
                  <a:pt x="50278" y="9753"/>
                </a:lnTo>
                <a:lnTo>
                  <a:pt x="0" y="156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1" name="Group 220"/>
          <p:cNvGrpSpPr/>
          <p:nvPr/>
        </p:nvGrpSpPr>
        <p:grpSpPr>
          <a:xfrm>
            <a:off x="1863544" y="2263626"/>
            <a:ext cx="1958301" cy="63173"/>
            <a:chOff x="1863544" y="2263626"/>
            <a:chExt cx="1958301" cy="63173"/>
          </a:xfrm>
        </p:grpSpPr>
        <p:sp>
          <p:nvSpPr>
            <p:cNvPr id="219" name="Freeform 218"/>
            <p:cNvSpPr/>
            <p:nvPr/>
          </p:nvSpPr>
          <p:spPr>
            <a:xfrm>
              <a:off x="1863544" y="2295219"/>
              <a:ext cx="663296" cy="21051"/>
            </a:xfrm>
            <a:custGeom>
              <a:avLst/>
              <a:gdLst/>
              <a:ahLst/>
              <a:cxnLst/>
              <a:rect l="0" t="0" r="0" b="0"/>
              <a:pathLst>
                <a:path w="663296" h="21051">
                  <a:moveTo>
                    <a:pt x="663295" y="21050"/>
                  </a:moveTo>
                  <a:lnTo>
                    <a:pt x="608250" y="4262"/>
                  </a:lnTo>
                  <a:lnTo>
                    <a:pt x="556842" y="836"/>
                  </a:lnTo>
                  <a:lnTo>
                    <a:pt x="509311" y="243"/>
                  </a:lnTo>
                  <a:lnTo>
                    <a:pt x="450774" y="67"/>
                  </a:lnTo>
                  <a:lnTo>
                    <a:pt x="408574" y="26"/>
                  </a:lnTo>
                  <a:lnTo>
                    <a:pt x="362523" y="8"/>
                  </a:lnTo>
                  <a:lnTo>
                    <a:pt x="314759" y="0"/>
                  </a:lnTo>
                  <a:lnTo>
                    <a:pt x="269744" y="1166"/>
                  </a:lnTo>
                  <a:lnTo>
                    <a:pt x="213415" y="7229"/>
                  </a:lnTo>
                  <a:lnTo>
                    <a:pt x="165431" y="9058"/>
                  </a:lnTo>
                  <a:lnTo>
                    <a:pt x="113747" y="15677"/>
                  </a:lnTo>
                  <a:lnTo>
                    <a:pt x="56437" y="19989"/>
                  </a:lnTo>
                  <a:lnTo>
                    <a:pt x="0" y="210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3000621" y="2263626"/>
              <a:ext cx="821224" cy="63173"/>
            </a:xfrm>
            <a:custGeom>
              <a:avLst/>
              <a:gdLst/>
              <a:ahLst/>
              <a:cxnLst/>
              <a:rect l="0" t="0" r="0" b="0"/>
              <a:pathLst>
                <a:path w="821224" h="63173">
                  <a:moveTo>
                    <a:pt x="821223" y="0"/>
                  </a:moveTo>
                  <a:lnTo>
                    <a:pt x="783745" y="8334"/>
                  </a:lnTo>
                  <a:lnTo>
                    <a:pt x="726733" y="15685"/>
                  </a:lnTo>
                  <a:lnTo>
                    <a:pt x="676373" y="25055"/>
                  </a:lnTo>
                  <a:lnTo>
                    <a:pt x="618817" y="29651"/>
                  </a:lnTo>
                  <a:lnTo>
                    <a:pt x="568489" y="36602"/>
                  </a:lnTo>
                  <a:lnTo>
                    <a:pt x="507173" y="40481"/>
                  </a:lnTo>
                  <a:lnTo>
                    <a:pt x="453911" y="47220"/>
                  </a:lnTo>
                  <a:lnTo>
                    <a:pt x="391726" y="51036"/>
                  </a:lnTo>
                  <a:lnTo>
                    <a:pt x="338205" y="52167"/>
                  </a:lnTo>
                  <a:lnTo>
                    <a:pt x="278200" y="52549"/>
                  </a:lnTo>
                  <a:lnTo>
                    <a:pt x="221286" y="55744"/>
                  </a:lnTo>
                  <a:lnTo>
                    <a:pt x="164984" y="61704"/>
                  </a:lnTo>
                  <a:lnTo>
                    <a:pt x="108802" y="62882"/>
                  </a:lnTo>
                  <a:lnTo>
                    <a:pt x="49525" y="63114"/>
                  </a:lnTo>
                  <a:lnTo>
                    <a:pt x="0" y="63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2" name="Freeform 221"/>
          <p:cNvSpPr/>
          <p:nvPr/>
        </p:nvSpPr>
        <p:spPr>
          <a:xfrm>
            <a:off x="5664331" y="652766"/>
            <a:ext cx="2232043" cy="63172"/>
          </a:xfrm>
          <a:custGeom>
            <a:avLst/>
            <a:gdLst/>
            <a:ahLst/>
            <a:cxnLst/>
            <a:rect l="0" t="0" r="0" b="0"/>
            <a:pathLst>
              <a:path w="2232043" h="63172">
                <a:moveTo>
                  <a:pt x="2232042" y="63171"/>
                </a:moveTo>
                <a:lnTo>
                  <a:pt x="2174778" y="63171"/>
                </a:lnTo>
                <a:lnTo>
                  <a:pt x="2125388" y="60052"/>
                </a:lnTo>
                <a:lnTo>
                  <a:pt x="2076829" y="54838"/>
                </a:lnTo>
                <a:lnTo>
                  <a:pt x="2018498" y="53076"/>
                </a:lnTo>
                <a:lnTo>
                  <a:pt x="1970418" y="52771"/>
                </a:lnTo>
                <a:lnTo>
                  <a:pt x="1909005" y="45433"/>
                </a:lnTo>
                <a:lnTo>
                  <a:pt x="1860117" y="43098"/>
                </a:lnTo>
                <a:lnTo>
                  <a:pt x="1797963" y="42309"/>
                </a:lnTo>
                <a:lnTo>
                  <a:pt x="1735297" y="42153"/>
                </a:lnTo>
                <a:lnTo>
                  <a:pt x="1686466" y="42126"/>
                </a:lnTo>
                <a:lnTo>
                  <a:pt x="1625968" y="42117"/>
                </a:lnTo>
                <a:lnTo>
                  <a:pt x="1565838" y="42115"/>
                </a:lnTo>
                <a:lnTo>
                  <a:pt x="1503571" y="36525"/>
                </a:lnTo>
                <a:lnTo>
                  <a:pt x="1454809" y="33049"/>
                </a:lnTo>
                <a:lnTo>
                  <a:pt x="1403316" y="32020"/>
                </a:lnTo>
                <a:lnTo>
                  <a:pt x="1351014" y="31714"/>
                </a:lnTo>
                <a:lnTo>
                  <a:pt x="1298473" y="31624"/>
                </a:lnTo>
                <a:lnTo>
                  <a:pt x="1245860" y="31597"/>
                </a:lnTo>
                <a:lnTo>
                  <a:pt x="1193227" y="31589"/>
                </a:lnTo>
                <a:lnTo>
                  <a:pt x="1140586" y="31587"/>
                </a:lnTo>
                <a:lnTo>
                  <a:pt x="1087945" y="31586"/>
                </a:lnTo>
                <a:lnTo>
                  <a:pt x="1035302" y="25997"/>
                </a:lnTo>
                <a:lnTo>
                  <a:pt x="982660" y="22521"/>
                </a:lnTo>
                <a:lnTo>
                  <a:pt x="930017" y="21491"/>
                </a:lnTo>
                <a:lnTo>
                  <a:pt x="877375" y="21186"/>
                </a:lnTo>
                <a:lnTo>
                  <a:pt x="819143" y="21095"/>
                </a:lnTo>
                <a:lnTo>
                  <a:pt x="763025" y="21069"/>
                </a:lnTo>
                <a:lnTo>
                  <a:pt x="708472" y="14994"/>
                </a:lnTo>
                <a:lnTo>
                  <a:pt x="657662" y="19513"/>
                </a:lnTo>
                <a:lnTo>
                  <a:pt x="605864" y="17480"/>
                </a:lnTo>
                <a:lnTo>
                  <a:pt x="546063" y="12588"/>
                </a:lnTo>
                <a:lnTo>
                  <a:pt x="487010" y="11139"/>
                </a:lnTo>
                <a:lnTo>
                  <a:pt x="429349" y="10710"/>
                </a:lnTo>
                <a:lnTo>
                  <a:pt x="367810" y="10582"/>
                </a:lnTo>
                <a:lnTo>
                  <a:pt x="311362" y="10545"/>
                </a:lnTo>
                <a:lnTo>
                  <a:pt x="258762" y="7414"/>
                </a:lnTo>
                <a:lnTo>
                  <a:pt x="198723" y="2197"/>
                </a:lnTo>
                <a:lnTo>
                  <a:pt x="136480" y="651"/>
                </a:lnTo>
                <a:lnTo>
                  <a:pt x="76704" y="193"/>
                </a:lnTo>
                <a:lnTo>
                  <a:pt x="31306" y="5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Freeform 222"/>
          <p:cNvSpPr/>
          <p:nvPr/>
        </p:nvSpPr>
        <p:spPr>
          <a:xfrm>
            <a:off x="1919030" y="3000632"/>
            <a:ext cx="5707153" cy="789611"/>
          </a:xfrm>
          <a:custGeom>
            <a:avLst/>
            <a:gdLst/>
            <a:ahLst/>
            <a:cxnLst/>
            <a:rect l="0" t="0" r="0" b="0"/>
            <a:pathLst>
              <a:path w="5707153" h="789611">
                <a:moveTo>
                  <a:pt x="1176348" y="147388"/>
                </a:moveTo>
                <a:lnTo>
                  <a:pt x="1138870" y="155722"/>
                </a:lnTo>
                <a:lnTo>
                  <a:pt x="1087446" y="157483"/>
                </a:lnTo>
                <a:lnTo>
                  <a:pt x="1024993" y="165067"/>
                </a:lnTo>
                <a:lnTo>
                  <a:pt x="966383" y="167778"/>
                </a:lnTo>
                <a:lnTo>
                  <a:pt x="904156" y="162724"/>
                </a:lnTo>
                <a:lnTo>
                  <a:pt x="843945" y="157697"/>
                </a:lnTo>
                <a:lnTo>
                  <a:pt x="786991" y="149771"/>
                </a:lnTo>
                <a:lnTo>
                  <a:pt x="730680" y="142270"/>
                </a:lnTo>
                <a:lnTo>
                  <a:pt x="673327" y="129523"/>
                </a:lnTo>
                <a:lnTo>
                  <a:pt x="623972" y="120388"/>
                </a:lnTo>
                <a:lnTo>
                  <a:pt x="573474" y="115992"/>
                </a:lnTo>
                <a:lnTo>
                  <a:pt x="513896" y="107738"/>
                </a:lnTo>
                <a:lnTo>
                  <a:pt x="457067" y="105761"/>
                </a:lnTo>
                <a:lnTo>
                  <a:pt x="399612" y="105371"/>
                </a:lnTo>
                <a:lnTo>
                  <a:pt x="339389" y="108413"/>
                </a:lnTo>
                <a:lnTo>
                  <a:pt x="287416" y="119932"/>
                </a:lnTo>
                <a:lnTo>
                  <a:pt x="233259" y="133473"/>
                </a:lnTo>
                <a:lnTo>
                  <a:pt x="176730" y="150914"/>
                </a:lnTo>
                <a:lnTo>
                  <a:pt x="115242" y="171567"/>
                </a:lnTo>
                <a:lnTo>
                  <a:pt x="58332" y="210833"/>
                </a:lnTo>
                <a:lnTo>
                  <a:pt x="31270" y="234817"/>
                </a:lnTo>
                <a:lnTo>
                  <a:pt x="11553" y="264150"/>
                </a:lnTo>
                <a:lnTo>
                  <a:pt x="3555" y="285850"/>
                </a:lnTo>
                <a:lnTo>
                  <a:pt x="0" y="311092"/>
                </a:lnTo>
                <a:lnTo>
                  <a:pt x="9177" y="351611"/>
                </a:lnTo>
                <a:lnTo>
                  <a:pt x="34409" y="398819"/>
                </a:lnTo>
                <a:lnTo>
                  <a:pt x="84005" y="461964"/>
                </a:lnTo>
                <a:lnTo>
                  <a:pt x="142308" y="523938"/>
                </a:lnTo>
                <a:lnTo>
                  <a:pt x="197335" y="569589"/>
                </a:lnTo>
                <a:lnTo>
                  <a:pt x="244941" y="600428"/>
                </a:lnTo>
                <a:lnTo>
                  <a:pt x="296092" y="630623"/>
                </a:lnTo>
                <a:lnTo>
                  <a:pt x="359538" y="659259"/>
                </a:lnTo>
                <a:lnTo>
                  <a:pt x="418661" y="680302"/>
                </a:lnTo>
                <a:lnTo>
                  <a:pt x="479897" y="698310"/>
                </a:lnTo>
                <a:lnTo>
                  <a:pt x="542236" y="707585"/>
                </a:lnTo>
                <a:lnTo>
                  <a:pt x="605370" y="723234"/>
                </a:lnTo>
                <a:lnTo>
                  <a:pt x="657543" y="737041"/>
                </a:lnTo>
                <a:lnTo>
                  <a:pt x="707580" y="745444"/>
                </a:lnTo>
                <a:lnTo>
                  <a:pt x="762524" y="755510"/>
                </a:lnTo>
                <a:lnTo>
                  <a:pt x="818438" y="765643"/>
                </a:lnTo>
                <a:lnTo>
                  <a:pt x="874542" y="773581"/>
                </a:lnTo>
                <a:lnTo>
                  <a:pt x="930685" y="778008"/>
                </a:lnTo>
                <a:lnTo>
                  <a:pt x="989955" y="778883"/>
                </a:lnTo>
                <a:lnTo>
                  <a:pt x="1052052" y="779056"/>
                </a:lnTo>
                <a:lnTo>
                  <a:pt x="1100785" y="779086"/>
                </a:lnTo>
                <a:lnTo>
                  <a:pt x="1161249" y="779096"/>
                </a:lnTo>
                <a:lnTo>
                  <a:pt x="1221372" y="779098"/>
                </a:lnTo>
                <a:lnTo>
                  <a:pt x="1271967" y="782218"/>
                </a:lnTo>
                <a:lnTo>
                  <a:pt x="1320883" y="787432"/>
                </a:lnTo>
                <a:lnTo>
                  <a:pt x="1368132" y="788976"/>
                </a:lnTo>
                <a:lnTo>
                  <a:pt x="1419176" y="789434"/>
                </a:lnTo>
                <a:lnTo>
                  <a:pt x="1468226" y="789569"/>
                </a:lnTo>
                <a:lnTo>
                  <a:pt x="1515514" y="789610"/>
                </a:lnTo>
                <a:lnTo>
                  <a:pt x="1566570" y="786502"/>
                </a:lnTo>
                <a:lnTo>
                  <a:pt x="1618743" y="781292"/>
                </a:lnTo>
                <a:lnTo>
                  <a:pt x="1668126" y="779748"/>
                </a:lnTo>
                <a:lnTo>
                  <a:pt x="1715514" y="779291"/>
                </a:lnTo>
                <a:lnTo>
                  <a:pt x="1766600" y="776036"/>
                </a:lnTo>
                <a:lnTo>
                  <a:pt x="1818780" y="770782"/>
                </a:lnTo>
                <a:lnTo>
                  <a:pt x="1871286" y="769225"/>
                </a:lnTo>
                <a:lnTo>
                  <a:pt x="1923888" y="768764"/>
                </a:lnTo>
                <a:lnTo>
                  <a:pt x="1976519" y="768627"/>
                </a:lnTo>
                <a:lnTo>
                  <a:pt x="2029158" y="771706"/>
                </a:lnTo>
                <a:lnTo>
                  <a:pt x="2081799" y="776908"/>
                </a:lnTo>
                <a:lnTo>
                  <a:pt x="2134441" y="775330"/>
                </a:lnTo>
                <a:lnTo>
                  <a:pt x="2187084" y="770573"/>
                </a:lnTo>
                <a:lnTo>
                  <a:pt x="2239726" y="769163"/>
                </a:lnTo>
                <a:lnTo>
                  <a:pt x="2292369" y="768746"/>
                </a:lnTo>
                <a:lnTo>
                  <a:pt x="2345011" y="768622"/>
                </a:lnTo>
                <a:lnTo>
                  <a:pt x="2397654" y="765466"/>
                </a:lnTo>
                <a:lnTo>
                  <a:pt x="2450296" y="760241"/>
                </a:lnTo>
                <a:lnTo>
                  <a:pt x="2502939" y="758693"/>
                </a:lnTo>
                <a:lnTo>
                  <a:pt x="2558701" y="758234"/>
                </a:lnTo>
                <a:lnTo>
                  <a:pt x="2616557" y="758098"/>
                </a:lnTo>
                <a:lnTo>
                  <a:pt x="2670744" y="758058"/>
                </a:lnTo>
                <a:lnTo>
                  <a:pt x="2723844" y="758046"/>
                </a:lnTo>
                <a:lnTo>
                  <a:pt x="2776622" y="758042"/>
                </a:lnTo>
                <a:lnTo>
                  <a:pt x="2829305" y="758042"/>
                </a:lnTo>
                <a:lnTo>
                  <a:pt x="2878840" y="758041"/>
                </a:lnTo>
                <a:lnTo>
                  <a:pt x="2926272" y="758041"/>
                </a:lnTo>
                <a:lnTo>
                  <a:pt x="2977371" y="758041"/>
                </a:lnTo>
                <a:lnTo>
                  <a:pt x="3029556" y="758041"/>
                </a:lnTo>
                <a:lnTo>
                  <a:pt x="3082063" y="758041"/>
                </a:lnTo>
                <a:lnTo>
                  <a:pt x="3131546" y="754922"/>
                </a:lnTo>
                <a:lnTo>
                  <a:pt x="3178963" y="749708"/>
                </a:lnTo>
                <a:lnTo>
                  <a:pt x="3230057" y="748163"/>
                </a:lnTo>
                <a:lnTo>
                  <a:pt x="3282241" y="747705"/>
                </a:lnTo>
                <a:lnTo>
                  <a:pt x="3331627" y="747570"/>
                </a:lnTo>
                <a:lnTo>
                  <a:pt x="3379016" y="747530"/>
                </a:lnTo>
                <a:lnTo>
                  <a:pt x="3430102" y="747518"/>
                </a:lnTo>
                <a:lnTo>
                  <a:pt x="3479164" y="747514"/>
                </a:lnTo>
                <a:lnTo>
                  <a:pt x="3526456" y="747513"/>
                </a:lnTo>
                <a:lnTo>
                  <a:pt x="3589249" y="747513"/>
                </a:lnTo>
                <a:lnTo>
                  <a:pt x="3638102" y="747513"/>
                </a:lnTo>
                <a:lnTo>
                  <a:pt x="3689622" y="747513"/>
                </a:lnTo>
                <a:lnTo>
                  <a:pt x="3741932" y="741924"/>
                </a:lnTo>
                <a:lnTo>
                  <a:pt x="3804774" y="736790"/>
                </a:lnTo>
                <a:lnTo>
                  <a:pt x="3853910" y="730038"/>
                </a:lnTo>
                <a:lnTo>
                  <a:pt x="3916147" y="727163"/>
                </a:lnTo>
                <a:lnTo>
                  <a:pt x="3967108" y="726666"/>
                </a:lnTo>
                <a:lnTo>
                  <a:pt x="4016132" y="723398"/>
                </a:lnTo>
                <a:lnTo>
                  <a:pt x="4063414" y="718141"/>
                </a:lnTo>
                <a:lnTo>
                  <a:pt x="4126203" y="716365"/>
                </a:lnTo>
                <a:lnTo>
                  <a:pt x="4175056" y="716057"/>
                </a:lnTo>
                <a:lnTo>
                  <a:pt x="4235560" y="714783"/>
                </a:lnTo>
                <a:lnTo>
                  <a:pt x="4295691" y="707599"/>
                </a:lnTo>
                <a:lnTo>
                  <a:pt x="4357958" y="705833"/>
                </a:lnTo>
                <a:lnTo>
                  <a:pt x="4415318" y="704315"/>
                </a:lnTo>
                <a:lnTo>
                  <a:pt x="4471708" y="697082"/>
                </a:lnTo>
                <a:lnTo>
                  <a:pt x="4523222" y="695526"/>
                </a:lnTo>
                <a:lnTo>
                  <a:pt x="4580990" y="695064"/>
                </a:lnTo>
                <a:lnTo>
                  <a:pt x="4637100" y="694928"/>
                </a:lnTo>
                <a:lnTo>
                  <a:pt x="4693111" y="691768"/>
                </a:lnTo>
                <a:lnTo>
                  <a:pt x="4749066" y="685809"/>
                </a:lnTo>
                <a:lnTo>
                  <a:pt x="4802325" y="684776"/>
                </a:lnTo>
                <a:lnTo>
                  <a:pt x="4861497" y="677192"/>
                </a:lnTo>
                <a:lnTo>
                  <a:pt x="4915965" y="673644"/>
                </a:lnTo>
                <a:lnTo>
                  <a:pt x="4969670" y="666874"/>
                </a:lnTo>
                <a:lnTo>
                  <a:pt x="5020287" y="663178"/>
                </a:lnTo>
                <a:lnTo>
                  <a:pt x="5076256" y="655161"/>
                </a:lnTo>
                <a:lnTo>
                  <a:pt x="5125827" y="650349"/>
                </a:lnTo>
                <a:lnTo>
                  <a:pt x="5177560" y="641515"/>
                </a:lnTo>
                <a:lnTo>
                  <a:pt x="5229932" y="631488"/>
                </a:lnTo>
                <a:lnTo>
                  <a:pt x="5279376" y="621108"/>
                </a:lnTo>
                <a:lnTo>
                  <a:pt x="5332415" y="607121"/>
                </a:lnTo>
                <a:lnTo>
                  <a:pt x="5385093" y="591923"/>
                </a:lnTo>
                <a:lnTo>
                  <a:pt x="5440558" y="567604"/>
                </a:lnTo>
                <a:lnTo>
                  <a:pt x="5496575" y="545859"/>
                </a:lnTo>
                <a:lnTo>
                  <a:pt x="5551530" y="521893"/>
                </a:lnTo>
                <a:lnTo>
                  <a:pt x="5608230" y="482087"/>
                </a:lnTo>
                <a:lnTo>
                  <a:pt x="5657308" y="426524"/>
                </a:lnTo>
                <a:lnTo>
                  <a:pt x="5690968" y="368036"/>
                </a:lnTo>
                <a:lnTo>
                  <a:pt x="5705448" y="331178"/>
                </a:lnTo>
                <a:lnTo>
                  <a:pt x="5707152" y="307452"/>
                </a:lnTo>
                <a:lnTo>
                  <a:pt x="5695664" y="252955"/>
                </a:lnTo>
                <a:lnTo>
                  <a:pt x="5673325" y="200068"/>
                </a:lnTo>
                <a:lnTo>
                  <a:pt x="5633219" y="151517"/>
                </a:lnTo>
                <a:lnTo>
                  <a:pt x="5573545" y="102971"/>
                </a:lnTo>
                <a:lnTo>
                  <a:pt x="5513763" y="69207"/>
                </a:lnTo>
                <a:lnTo>
                  <a:pt x="5468791" y="45031"/>
                </a:lnTo>
                <a:lnTo>
                  <a:pt x="5407432" y="26111"/>
                </a:lnTo>
                <a:lnTo>
                  <a:pt x="5347095" y="18927"/>
                </a:lnTo>
                <a:lnTo>
                  <a:pt x="5289770" y="6590"/>
                </a:lnTo>
                <a:lnTo>
                  <a:pt x="5232217" y="1293"/>
                </a:lnTo>
                <a:lnTo>
                  <a:pt x="5182827" y="376"/>
                </a:lnTo>
                <a:lnTo>
                  <a:pt x="5129978" y="104"/>
                </a:lnTo>
                <a:lnTo>
                  <a:pt x="5070385" y="23"/>
                </a:lnTo>
                <a:lnTo>
                  <a:pt x="5008275" y="0"/>
                </a:lnTo>
                <a:lnTo>
                  <a:pt x="4945418" y="1162"/>
                </a:lnTo>
                <a:lnTo>
                  <a:pt x="4884680" y="7226"/>
                </a:lnTo>
                <a:lnTo>
                  <a:pt x="4836008" y="9542"/>
                </a:lnTo>
                <a:lnTo>
                  <a:pt x="4780759" y="13445"/>
                </a:lnTo>
                <a:lnTo>
                  <a:pt x="4730115" y="19545"/>
                </a:lnTo>
                <a:lnTo>
                  <a:pt x="4675052" y="20750"/>
                </a:lnTo>
                <a:lnTo>
                  <a:pt x="4622234" y="24107"/>
                </a:lnTo>
                <a:lnTo>
                  <a:pt x="4572069" y="30100"/>
                </a:lnTo>
                <a:lnTo>
                  <a:pt x="4513590" y="32453"/>
                </a:lnTo>
                <a:lnTo>
                  <a:pt x="4453484" y="38724"/>
                </a:lnTo>
                <a:lnTo>
                  <a:pt x="4404479" y="42272"/>
                </a:lnTo>
                <a:lnTo>
                  <a:pt x="4345999" y="50239"/>
                </a:lnTo>
                <a:lnTo>
                  <a:pt x="4289387" y="52159"/>
                </a:lnTo>
                <a:lnTo>
                  <a:pt x="4225908" y="59774"/>
                </a:lnTo>
                <a:lnTo>
                  <a:pt x="4167096" y="62491"/>
                </a:lnTo>
                <a:lnTo>
                  <a:pt x="4104829" y="68618"/>
                </a:lnTo>
                <a:lnTo>
                  <a:pt x="4044610" y="72687"/>
                </a:lnTo>
                <a:lnTo>
                  <a:pt x="3987655" y="73491"/>
                </a:lnTo>
                <a:lnTo>
                  <a:pt x="3931344" y="79239"/>
                </a:lnTo>
                <a:lnTo>
                  <a:pt x="3867925" y="83234"/>
                </a:lnTo>
                <a:lnTo>
                  <a:pt x="3806005" y="84023"/>
                </a:lnTo>
                <a:lnTo>
                  <a:pt x="3743384" y="84179"/>
                </a:lnTo>
                <a:lnTo>
                  <a:pt x="3684785" y="84210"/>
                </a:lnTo>
                <a:lnTo>
                  <a:pt x="3636384" y="84215"/>
                </a:lnTo>
                <a:lnTo>
                  <a:pt x="3574395" y="84217"/>
                </a:lnTo>
                <a:lnTo>
                  <a:pt x="3511760" y="84217"/>
                </a:lnTo>
                <a:lnTo>
                  <a:pt x="3462935" y="84217"/>
                </a:lnTo>
                <a:lnTo>
                  <a:pt x="3401270" y="84217"/>
                </a:lnTo>
                <a:lnTo>
                  <a:pt x="3352338" y="84217"/>
                </a:lnTo>
                <a:lnTo>
                  <a:pt x="3290169" y="84217"/>
                </a:lnTo>
                <a:lnTo>
                  <a:pt x="3239220" y="84217"/>
                </a:lnTo>
                <a:lnTo>
                  <a:pt x="3190199" y="84217"/>
                </a:lnTo>
                <a:lnTo>
                  <a:pt x="3142919" y="84217"/>
                </a:lnTo>
                <a:lnTo>
                  <a:pt x="3080130" y="84217"/>
                </a:lnTo>
                <a:lnTo>
                  <a:pt x="3031277" y="78628"/>
                </a:lnTo>
                <a:lnTo>
                  <a:pt x="2979758" y="75153"/>
                </a:lnTo>
                <a:lnTo>
                  <a:pt x="2927448" y="68533"/>
                </a:lnTo>
                <a:lnTo>
                  <a:pt x="2874904" y="64753"/>
                </a:lnTo>
                <a:lnTo>
                  <a:pt x="2822291" y="63632"/>
                </a:lnTo>
                <a:lnTo>
                  <a:pt x="2769657" y="63300"/>
                </a:lnTo>
                <a:lnTo>
                  <a:pt x="2711428" y="68791"/>
                </a:lnTo>
                <a:lnTo>
                  <a:pt x="2655310" y="72238"/>
                </a:lnTo>
                <a:lnTo>
                  <a:pt x="2601638" y="73259"/>
                </a:lnTo>
                <a:lnTo>
                  <a:pt x="2543101" y="73562"/>
                </a:lnTo>
                <a:lnTo>
                  <a:pt x="2486893" y="73651"/>
                </a:lnTo>
                <a:lnTo>
                  <a:pt x="2433194" y="68089"/>
                </a:lnTo>
                <a:lnTo>
                  <a:pt x="2380238" y="64621"/>
                </a:lnTo>
                <a:lnTo>
                  <a:pt x="2327503" y="63593"/>
                </a:lnTo>
                <a:lnTo>
                  <a:pt x="2269243" y="57699"/>
                </a:lnTo>
                <a:lnTo>
                  <a:pt x="2213117" y="54133"/>
                </a:lnTo>
                <a:lnTo>
                  <a:pt x="2159442" y="53077"/>
                </a:lnTo>
                <a:lnTo>
                  <a:pt x="2100905" y="52764"/>
                </a:lnTo>
                <a:lnTo>
                  <a:pt x="2044696" y="52671"/>
                </a:lnTo>
                <a:lnTo>
                  <a:pt x="1990997" y="52643"/>
                </a:lnTo>
                <a:lnTo>
                  <a:pt x="1932452" y="52635"/>
                </a:lnTo>
                <a:lnTo>
                  <a:pt x="1876241" y="52633"/>
                </a:lnTo>
                <a:lnTo>
                  <a:pt x="1816952" y="52632"/>
                </a:lnTo>
                <a:lnTo>
                  <a:pt x="1754931" y="47043"/>
                </a:lnTo>
                <a:lnTo>
                  <a:pt x="1697690" y="43567"/>
                </a:lnTo>
                <a:lnTo>
                  <a:pt x="1643685" y="42537"/>
                </a:lnTo>
                <a:lnTo>
                  <a:pt x="1585049" y="42232"/>
                </a:lnTo>
                <a:lnTo>
                  <a:pt x="1528811" y="42141"/>
                </a:lnTo>
                <a:lnTo>
                  <a:pt x="1469515" y="42115"/>
                </a:lnTo>
                <a:lnTo>
                  <a:pt x="1407492" y="42107"/>
                </a:lnTo>
                <a:lnTo>
                  <a:pt x="1344661" y="47694"/>
                </a:lnTo>
                <a:lnTo>
                  <a:pt x="1281590" y="51169"/>
                </a:lnTo>
                <a:lnTo>
                  <a:pt x="1218449" y="52198"/>
                </a:lnTo>
                <a:lnTo>
                  <a:pt x="1155287" y="52504"/>
                </a:lnTo>
                <a:lnTo>
                  <a:pt x="1092119" y="52594"/>
                </a:lnTo>
                <a:lnTo>
                  <a:pt x="1046886" y="55735"/>
                </a:lnTo>
                <a:lnTo>
                  <a:pt x="999486" y="59860"/>
                </a:lnTo>
                <a:lnTo>
                  <a:pt x="951124" y="61694"/>
                </a:lnTo>
                <a:lnTo>
                  <a:pt x="905453" y="65628"/>
                </a:lnTo>
                <a:lnTo>
                  <a:pt x="860588" y="71276"/>
                </a:lnTo>
                <a:lnTo>
                  <a:pt x="813352" y="77686"/>
                </a:lnTo>
                <a:lnTo>
                  <a:pt x="768181" y="81314"/>
                </a:lnTo>
                <a:lnTo>
                  <a:pt x="706410" y="83357"/>
                </a:lnTo>
                <a:lnTo>
                  <a:pt x="654182" y="83962"/>
                </a:lnTo>
                <a:lnTo>
                  <a:pt x="607809" y="8421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42362" y="284269"/>
            <a:ext cx="836955" cy="536954"/>
            <a:chOff x="942362" y="284269"/>
            <a:chExt cx="836955" cy="536954"/>
          </a:xfrm>
        </p:grpSpPr>
        <p:sp>
          <p:nvSpPr>
            <p:cNvPr id="2" name="Freeform 1"/>
            <p:cNvSpPr/>
            <p:nvPr/>
          </p:nvSpPr>
          <p:spPr>
            <a:xfrm>
              <a:off x="1137077" y="284269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21057" y="0"/>
                  </a:moveTo>
                  <a:lnTo>
                    <a:pt x="12724" y="48931"/>
                  </a:lnTo>
                  <a:lnTo>
                    <a:pt x="11179" y="99896"/>
                  </a:lnTo>
                  <a:lnTo>
                    <a:pt x="10722" y="159450"/>
                  </a:lnTo>
                  <a:lnTo>
                    <a:pt x="10586" y="221550"/>
                  </a:lnTo>
                  <a:lnTo>
                    <a:pt x="10546" y="284403"/>
                  </a:lnTo>
                  <a:lnTo>
                    <a:pt x="7414" y="344360"/>
                  </a:lnTo>
                  <a:lnTo>
                    <a:pt x="2197" y="396051"/>
                  </a:lnTo>
                  <a:lnTo>
                    <a:pt x="651" y="434763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42362" y="368497"/>
              <a:ext cx="205245" cy="254117"/>
            </a:xfrm>
            <a:custGeom>
              <a:avLst/>
              <a:gdLst/>
              <a:ahLst/>
              <a:cxnLst/>
              <a:rect l="0" t="0" r="0" b="0"/>
              <a:pathLst>
                <a:path w="205245" h="254117">
                  <a:moveTo>
                    <a:pt x="205244" y="126342"/>
                  </a:moveTo>
                  <a:lnTo>
                    <a:pt x="149584" y="169004"/>
                  </a:lnTo>
                  <a:lnTo>
                    <a:pt x="89165" y="210618"/>
                  </a:lnTo>
                  <a:lnTo>
                    <a:pt x="26236" y="249569"/>
                  </a:lnTo>
                  <a:lnTo>
                    <a:pt x="15715" y="254116"/>
                  </a:lnTo>
                  <a:lnTo>
                    <a:pt x="8701" y="251299"/>
                  </a:lnTo>
                  <a:lnTo>
                    <a:pt x="4026" y="243572"/>
                  </a:lnTo>
                  <a:lnTo>
                    <a:pt x="0" y="221728"/>
                  </a:lnTo>
                  <a:lnTo>
                    <a:pt x="9875" y="162950"/>
                  </a:lnTo>
                  <a:lnTo>
                    <a:pt x="30215" y="108400"/>
                  </a:lnTo>
                  <a:lnTo>
                    <a:pt x="46711" y="55684"/>
                  </a:lnTo>
                  <a:lnTo>
                    <a:pt x="683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37119" y="73699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37202" y="357968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42114" y="0"/>
                  </a:moveTo>
                  <a:lnTo>
                    <a:pt x="27459" y="55141"/>
                  </a:lnTo>
                  <a:lnTo>
                    <a:pt x="22954" y="109145"/>
                  </a:lnTo>
                  <a:lnTo>
                    <a:pt x="21619" y="169600"/>
                  </a:lnTo>
                  <a:lnTo>
                    <a:pt x="15634" y="231966"/>
                  </a:lnTo>
                  <a:lnTo>
                    <a:pt x="12041" y="294899"/>
                  </a:lnTo>
                  <a:lnTo>
                    <a:pt x="5387" y="352410"/>
                  </a:lnTo>
                  <a:lnTo>
                    <a:pt x="1064" y="414670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01756" y="368497"/>
              <a:ext cx="214390" cy="236318"/>
            </a:xfrm>
            <a:custGeom>
              <a:avLst/>
              <a:gdLst/>
              <a:ahLst/>
              <a:cxnLst/>
              <a:rect l="0" t="0" r="0" b="0"/>
              <a:pathLst>
                <a:path w="214390" h="236318">
                  <a:moveTo>
                    <a:pt x="214389" y="189513"/>
                  </a:moveTo>
                  <a:lnTo>
                    <a:pt x="161361" y="204167"/>
                  </a:lnTo>
                  <a:lnTo>
                    <a:pt x="100720" y="221179"/>
                  </a:lnTo>
                  <a:lnTo>
                    <a:pt x="38979" y="236317"/>
                  </a:lnTo>
                  <a:lnTo>
                    <a:pt x="15936" y="234491"/>
                  </a:lnTo>
                  <a:lnTo>
                    <a:pt x="8388" y="228857"/>
                  </a:lnTo>
                  <a:lnTo>
                    <a:pt x="0" y="210119"/>
                  </a:lnTo>
                  <a:lnTo>
                    <a:pt x="868" y="167672"/>
                  </a:lnTo>
                  <a:lnTo>
                    <a:pt x="11641" y="108163"/>
                  </a:lnTo>
                  <a:lnTo>
                    <a:pt x="20435" y="59604"/>
                  </a:lnTo>
                  <a:lnTo>
                    <a:pt x="248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52766" y="949628"/>
            <a:ext cx="1273950" cy="513834"/>
            <a:chOff x="652766" y="949628"/>
            <a:chExt cx="1273950" cy="513834"/>
          </a:xfrm>
        </p:grpSpPr>
        <p:sp>
          <p:nvSpPr>
            <p:cNvPr id="8" name="Freeform 7"/>
            <p:cNvSpPr/>
            <p:nvPr/>
          </p:nvSpPr>
          <p:spPr>
            <a:xfrm>
              <a:off x="694880" y="1094963"/>
              <a:ext cx="136872" cy="168457"/>
            </a:xfrm>
            <a:custGeom>
              <a:avLst/>
              <a:gdLst/>
              <a:ahLst/>
              <a:cxnLst/>
              <a:rect l="0" t="0" r="0" b="0"/>
              <a:pathLst>
                <a:path w="136872" h="168457">
                  <a:moveTo>
                    <a:pt x="136871" y="0"/>
                  </a:moveTo>
                  <a:lnTo>
                    <a:pt x="91090" y="55660"/>
                  </a:lnTo>
                  <a:lnTo>
                    <a:pt x="42717" y="112959"/>
                  </a:lnTo>
                  <a:lnTo>
                    <a:pt x="6292" y="15455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726466" y="1105492"/>
              <a:ext cx="136871" cy="178985"/>
            </a:xfrm>
            <a:custGeom>
              <a:avLst/>
              <a:gdLst/>
              <a:ahLst/>
              <a:cxnLst/>
              <a:rect l="0" t="0" r="0" b="0"/>
              <a:pathLst>
                <a:path w="136871" h="178985">
                  <a:moveTo>
                    <a:pt x="0" y="0"/>
                  </a:moveTo>
                  <a:lnTo>
                    <a:pt x="14572" y="42691"/>
                  </a:lnTo>
                  <a:lnTo>
                    <a:pt x="61331" y="105336"/>
                  </a:lnTo>
                  <a:lnTo>
                    <a:pt x="99193" y="149528"/>
                  </a:lnTo>
                  <a:lnTo>
                    <a:pt x="13687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59340" y="949628"/>
              <a:ext cx="239619" cy="383570"/>
            </a:xfrm>
            <a:custGeom>
              <a:avLst/>
              <a:gdLst/>
              <a:ahLst/>
              <a:cxnLst/>
              <a:rect l="0" t="0" r="0" b="0"/>
              <a:pathLst>
                <a:path w="239619" h="383570">
                  <a:moveTo>
                    <a:pt x="209447" y="40050"/>
                  </a:moveTo>
                  <a:lnTo>
                    <a:pt x="147167" y="22092"/>
                  </a:lnTo>
                  <a:lnTo>
                    <a:pt x="84840" y="4901"/>
                  </a:lnTo>
                  <a:lnTo>
                    <a:pt x="40855" y="0"/>
                  </a:lnTo>
                  <a:lnTo>
                    <a:pt x="17144" y="5093"/>
                  </a:lnTo>
                  <a:lnTo>
                    <a:pt x="7546" y="9726"/>
                  </a:lnTo>
                  <a:lnTo>
                    <a:pt x="2317" y="16325"/>
                  </a:lnTo>
                  <a:lnTo>
                    <a:pt x="0" y="24233"/>
                  </a:lnTo>
                  <a:lnTo>
                    <a:pt x="2330" y="55251"/>
                  </a:lnTo>
                  <a:lnTo>
                    <a:pt x="13597" y="107654"/>
                  </a:lnTo>
                  <a:lnTo>
                    <a:pt x="23646" y="149118"/>
                  </a:lnTo>
                  <a:lnTo>
                    <a:pt x="29428" y="157216"/>
                  </a:lnTo>
                  <a:lnTo>
                    <a:pt x="36792" y="161444"/>
                  </a:lnTo>
                  <a:lnTo>
                    <a:pt x="54333" y="163023"/>
                  </a:lnTo>
                  <a:lnTo>
                    <a:pt x="114938" y="150581"/>
                  </a:lnTo>
                  <a:lnTo>
                    <a:pt x="167366" y="160526"/>
                  </a:lnTo>
                  <a:lnTo>
                    <a:pt x="208284" y="182044"/>
                  </a:lnTo>
                  <a:lnTo>
                    <a:pt x="224918" y="195186"/>
                  </a:lnTo>
                  <a:lnTo>
                    <a:pt x="233870" y="215064"/>
                  </a:lnTo>
                  <a:lnTo>
                    <a:pt x="239618" y="265954"/>
                  </a:lnTo>
                  <a:lnTo>
                    <a:pt x="235024" y="301567"/>
                  </a:lnTo>
                  <a:lnTo>
                    <a:pt x="220665" y="334346"/>
                  </a:lnTo>
                  <a:lnTo>
                    <a:pt x="205074" y="349443"/>
                  </a:lnTo>
                  <a:lnTo>
                    <a:pt x="160880" y="374256"/>
                  </a:lnTo>
                  <a:lnTo>
                    <a:pt x="115248" y="383569"/>
                  </a:lnTo>
                  <a:lnTo>
                    <a:pt x="59219" y="378641"/>
                  </a:lnTo>
                  <a:lnTo>
                    <a:pt x="40991" y="3769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52766" y="1410818"/>
              <a:ext cx="1273950" cy="52644"/>
            </a:xfrm>
            <a:custGeom>
              <a:avLst/>
              <a:gdLst/>
              <a:ahLst/>
              <a:cxnLst/>
              <a:rect l="0" t="0" r="0" b="0"/>
              <a:pathLst>
                <a:path w="1273950" h="52644">
                  <a:moveTo>
                    <a:pt x="1273949" y="0"/>
                  </a:moveTo>
                  <a:lnTo>
                    <a:pt x="1224686" y="0"/>
                  </a:lnTo>
                  <a:lnTo>
                    <a:pt x="1163655" y="3120"/>
                  </a:lnTo>
                  <a:lnTo>
                    <a:pt x="1111522" y="9065"/>
                  </a:lnTo>
                  <a:lnTo>
                    <a:pt x="1051485" y="10240"/>
                  </a:lnTo>
                  <a:lnTo>
                    <a:pt x="1005840" y="10400"/>
                  </a:lnTo>
                  <a:lnTo>
                    <a:pt x="944295" y="16080"/>
                  </a:lnTo>
                  <a:lnTo>
                    <a:pt x="894604" y="19582"/>
                  </a:lnTo>
                  <a:lnTo>
                    <a:pt x="844655" y="26209"/>
                  </a:lnTo>
                  <a:lnTo>
                    <a:pt x="782611" y="30524"/>
                  </a:lnTo>
                  <a:lnTo>
                    <a:pt x="731274" y="32441"/>
                  </a:lnTo>
                  <a:lnTo>
                    <a:pt x="674469" y="38728"/>
                  </a:lnTo>
                  <a:lnTo>
                    <a:pt x="624622" y="41111"/>
                  </a:lnTo>
                  <a:lnTo>
                    <a:pt x="567609" y="42987"/>
                  </a:lnTo>
                  <a:lnTo>
                    <a:pt x="511982" y="49262"/>
                  </a:lnTo>
                  <a:lnTo>
                    <a:pt x="452736" y="50471"/>
                  </a:lnTo>
                  <a:lnTo>
                    <a:pt x="396447" y="45110"/>
                  </a:lnTo>
                  <a:lnTo>
                    <a:pt x="335835" y="43002"/>
                  </a:lnTo>
                  <a:lnTo>
                    <a:pt x="273422" y="42377"/>
                  </a:lnTo>
                  <a:lnTo>
                    <a:pt x="210476" y="42192"/>
                  </a:lnTo>
                  <a:lnTo>
                    <a:pt x="148541" y="43307"/>
                  </a:lnTo>
                  <a:lnTo>
                    <a:pt x="93795" y="49357"/>
                  </a:lnTo>
                  <a:lnTo>
                    <a:pt x="35902" y="5199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734917" y="112330"/>
            <a:ext cx="212648" cy="225235"/>
          </a:xfrm>
          <a:custGeom>
            <a:avLst/>
            <a:gdLst/>
            <a:ahLst/>
            <a:cxnLst/>
            <a:rect l="0" t="0" r="0" b="0"/>
            <a:pathLst>
              <a:path w="212648" h="225235">
                <a:moveTo>
                  <a:pt x="54720" y="14011"/>
                </a:moveTo>
                <a:lnTo>
                  <a:pt x="16346" y="43320"/>
                </a:lnTo>
                <a:lnTo>
                  <a:pt x="10420" y="44079"/>
                </a:lnTo>
                <a:lnTo>
                  <a:pt x="5300" y="41075"/>
                </a:lnTo>
                <a:lnTo>
                  <a:pt x="716" y="35564"/>
                </a:lnTo>
                <a:lnTo>
                  <a:pt x="0" y="29549"/>
                </a:lnTo>
                <a:lnTo>
                  <a:pt x="5443" y="16628"/>
                </a:lnTo>
                <a:lnTo>
                  <a:pt x="18781" y="6206"/>
                </a:lnTo>
                <a:lnTo>
                  <a:pt x="27251" y="1789"/>
                </a:lnTo>
                <a:lnTo>
                  <a:pt x="46021" y="0"/>
                </a:lnTo>
                <a:lnTo>
                  <a:pt x="64892" y="4275"/>
                </a:lnTo>
                <a:lnTo>
                  <a:pt x="81078" y="13973"/>
                </a:lnTo>
                <a:lnTo>
                  <a:pt x="103344" y="38177"/>
                </a:lnTo>
                <a:lnTo>
                  <a:pt x="131268" y="98512"/>
                </a:lnTo>
                <a:lnTo>
                  <a:pt x="136672" y="135495"/>
                </a:lnTo>
                <a:lnTo>
                  <a:pt x="131697" y="159251"/>
                </a:lnTo>
                <a:lnTo>
                  <a:pt x="109440" y="203098"/>
                </a:lnTo>
                <a:lnTo>
                  <a:pt x="93078" y="218153"/>
                </a:lnTo>
                <a:lnTo>
                  <a:pt x="83801" y="223805"/>
                </a:lnTo>
                <a:lnTo>
                  <a:pt x="74107" y="225234"/>
                </a:lnTo>
                <a:lnTo>
                  <a:pt x="53978" y="220582"/>
                </a:lnTo>
                <a:lnTo>
                  <a:pt x="47206" y="213726"/>
                </a:lnTo>
                <a:lnTo>
                  <a:pt x="39682" y="193631"/>
                </a:lnTo>
                <a:lnTo>
                  <a:pt x="39458" y="172221"/>
                </a:lnTo>
                <a:lnTo>
                  <a:pt x="41036" y="161599"/>
                </a:lnTo>
                <a:lnTo>
                  <a:pt x="45597" y="153347"/>
                </a:lnTo>
                <a:lnTo>
                  <a:pt x="60024" y="141059"/>
                </a:lnTo>
                <a:lnTo>
                  <a:pt x="84373" y="137937"/>
                </a:lnTo>
                <a:lnTo>
                  <a:pt x="142076" y="139876"/>
                </a:lnTo>
                <a:lnTo>
                  <a:pt x="194905" y="148624"/>
                </a:lnTo>
                <a:lnTo>
                  <a:pt x="212647" y="15088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741597" y="1655977"/>
            <a:ext cx="1213304" cy="473295"/>
            <a:chOff x="741597" y="1655977"/>
            <a:chExt cx="1213304" cy="473295"/>
          </a:xfrm>
        </p:grpSpPr>
        <p:sp>
          <p:nvSpPr>
            <p:cNvPr id="14" name="Freeform 13"/>
            <p:cNvSpPr/>
            <p:nvPr/>
          </p:nvSpPr>
          <p:spPr>
            <a:xfrm>
              <a:off x="1604455" y="1655977"/>
              <a:ext cx="350446" cy="421228"/>
            </a:xfrm>
            <a:custGeom>
              <a:avLst/>
              <a:gdLst/>
              <a:ahLst/>
              <a:cxnLst/>
              <a:rect l="0" t="0" r="0" b="0"/>
              <a:pathLst>
                <a:path w="350446" h="421228">
                  <a:moveTo>
                    <a:pt x="153804" y="7525"/>
                  </a:moveTo>
                  <a:lnTo>
                    <a:pt x="131447" y="7525"/>
                  </a:lnTo>
                  <a:lnTo>
                    <a:pt x="100776" y="18704"/>
                  </a:lnTo>
                  <a:lnTo>
                    <a:pt x="69461" y="42423"/>
                  </a:lnTo>
                  <a:lnTo>
                    <a:pt x="28371" y="100522"/>
                  </a:lnTo>
                  <a:lnTo>
                    <a:pt x="14998" y="124897"/>
                  </a:lnTo>
                  <a:lnTo>
                    <a:pt x="0" y="188204"/>
                  </a:lnTo>
                  <a:lnTo>
                    <a:pt x="218" y="233415"/>
                  </a:lnTo>
                  <a:lnTo>
                    <a:pt x="13995" y="291039"/>
                  </a:lnTo>
                  <a:lnTo>
                    <a:pt x="36636" y="344338"/>
                  </a:lnTo>
                  <a:lnTo>
                    <a:pt x="64152" y="385362"/>
                  </a:lnTo>
                  <a:lnTo>
                    <a:pt x="92145" y="408555"/>
                  </a:lnTo>
                  <a:lnTo>
                    <a:pt x="112362" y="418947"/>
                  </a:lnTo>
                  <a:lnTo>
                    <a:pt x="136165" y="421227"/>
                  </a:lnTo>
                  <a:lnTo>
                    <a:pt x="183985" y="413158"/>
                  </a:lnTo>
                  <a:lnTo>
                    <a:pt x="237847" y="385433"/>
                  </a:lnTo>
                  <a:lnTo>
                    <a:pt x="297066" y="337353"/>
                  </a:lnTo>
                  <a:lnTo>
                    <a:pt x="318564" y="310753"/>
                  </a:lnTo>
                  <a:lnTo>
                    <a:pt x="342368" y="251599"/>
                  </a:lnTo>
                  <a:lnTo>
                    <a:pt x="350445" y="215544"/>
                  </a:lnTo>
                  <a:lnTo>
                    <a:pt x="349718" y="178345"/>
                  </a:lnTo>
                  <a:lnTo>
                    <a:pt x="334584" y="123650"/>
                  </a:lnTo>
                  <a:lnTo>
                    <a:pt x="297235" y="61365"/>
                  </a:lnTo>
                  <a:lnTo>
                    <a:pt x="266407" y="29512"/>
                  </a:lnTo>
                  <a:lnTo>
                    <a:pt x="237081" y="10920"/>
                  </a:lnTo>
                  <a:lnTo>
                    <a:pt x="215382" y="3185"/>
                  </a:lnTo>
                  <a:lnTo>
                    <a:pt x="178028" y="0"/>
                  </a:lnTo>
                  <a:lnTo>
                    <a:pt x="132747" y="75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41597" y="1706859"/>
              <a:ext cx="269139" cy="412571"/>
            </a:xfrm>
            <a:custGeom>
              <a:avLst/>
              <a:gdLst/>
              <a:ahLst/>
              <a:cxnLst/>
              <a:rect l="0" t="0" r="0" b="0"/>
              <a:pathLst>
                <a:path w="269139" h="412571">
                  <a:moveTo>
                    <a:pt x="69097" y="30343"/>
                  </a:moveTo>
                  <a:lnTo>
                    <a:pt x="34350" y="84218"/>
                  </a:lnTo>
                  <a:lnTo>
                    <a:pt x="25188" y="104590"/>
                  </a:lnTo>
                  <a:lnTo>
                    <a:pt x="22277" y="106747"/>
                  </a:lnTo>
                  <a:lnTo>
                    <a:pt x="20336" y="103506"/>
                  </a:lnTo>
                  <a:lnTo>
                    <a:pt x="19042" y="96665"/>
                  </a:lnTo>
                  <a:lnTo>
                    <a:pt x="25371" y="60471"/>
                  </a:lnTo>
                  <a:lnTo>
                    <a:pt x="41006" y="19526"/>
                  </a:lnTo>
                  <a:lnTo>
                    <a:pt x="46860" y="9094"/>
                  </a:lnTo>
                  <a:lnTo>
                    <a:pt x="55442" y="3309"/>
                  </a:lnTo>
                  <a:lnTo>
                    <a:pt x="77456" y="0"/>
                  </a:lnTo>
                  <a:lnTo>
                    <a:pt x="96599" y="5549"/>
                  </a:lnTo>
                  <a:lnTo>
                    <a:pt x="104979" y="10304"/>
                  </a:lnTo>
                  <a:lnTo>
                    <a:pt x="117410" y="24946"/>
                  </a:lnTo>
                  <a:lnTo>
                    <a:pt x="134922" y="68531"/>
                  </a:lnTo>
                  <a:lnTo>
                    <a:pt x="148477" y="129436"/>
                  </a:lnTo>
                  <a:lnTo>
                    <a:pt x="152367" y="190860"/>
                  </a:lnTo>
                  <a:lnTo>
                    <a:pt x="153136" y="253382"/>
                  </a:lnTo>
                  <a:lnTo>
                    <a:pt x="144882" y="310793"/>
                  </a:lnTo>
                  <a:lnTo>
                    <a:pt x="134186" y="350785"/>
                  </a:lnTo>
                  <a:lnTo>
                    <a:pt x="110203" y="386445"/>
                  </a:lnTo>
                  <a:lnTo>
                    <a:pt x="95555" y="400350"/>
                  </a:lnTo>
                  <a:lnTo>
                    <a:pt x="77347" y="410430"/>
                  </a:lnTo>
                  <a:lnTo>
                    <a:pt x="54436" y="412570"/>
                  </a:lnTo>
                  <a:lnTo>
                    <a:pt x="41775" y="411503"/>
                  </a:lnTo>
                  <a:lnTo>
                    <a:pt x="21469" y="400958"/>
                  </a:lnTo>
                  <a:lnTo>
                    <a:pt x="12778" y="393233"/>
                  </a:lnTo>
                  <a:lnTo>
                    <a:pt x="3122" y="372172"/>
                  </a:lnTo>
                  <a:lnTo>
                    <a:pt x="0" y="348383"/>
                  </a:lnTo>
                  <a:lnTo>
                    <a:pt x="2512" y="326112"/>
                  </a:lnTo>
                  <a:lnTo>
                    <a:pt x="13767" y="307635"/>
                  </a:lnTo>
                  <a:lnTo>
                    <a:pt x="21682" y="299432"/>
                  </a:lnTo>
                  <a:lnTo>
                    <a:pt x="46074" y="290318"/>
                  </a:lnTo>
                  <a:lnTo>
                    <a:pt x="92691" y="288307"/>
                  </a:lnTo>
                  <a:lnTo>
                    <a:pt x="124037" y="293562"/>
                  </a:lnTo>
                  <a:lnTo>
                    <a:pt x="175875" y="312880"/>
                  </a:lnTo>
                  <a:lnTo>
                    <a:pt x="203122" y="318522"/>
                  </a:lnTo>
                  <a:lnTo>
                    <a:pt x="249382" y="315731"/>
                  </a:lnTo>
                  <a:lnTo>
                    <a:pt x="269138" y="314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091694" y="1698380"/>
              <a:ext cx="277011" cy="430892"/>
            </a:xfrm>
            <a:custGeom>
              <a:avLst/>
              <a:gdLst/>
              <a:ahLst/>
              <a:cxnLst/>
              <a:rect l="0" t="0" r="0" b="0"/>
              <a:pathLst>
                <a:path w="277011" h="430892">
                  <a:moveTo>
                    <a:pt x="55912" y="17765"/>
                  </a:moveTo>
                  <a:lnTo>
                    <a:pt x="37954" y="81192"/>
                  </a:lnTo>
                  <a:lnTo>
                    <a:pt x="31163" y="102107"/>
                  </a:lnTo>
                  <a:lnTo>
                    <a:pt x="28884" y="103239"/>
                  </a:lnTo>
                  <a:lnTo>
                    <a:pt x="26352" y="88898"/>
                  </a:lnTo>
                  <a:lnTo>
                    <a:pt x="30516" y="59118"/>
                  </a:lnTo>
                  <a:lnTo>
                    <a:pt x="44747" y="28068"/>
                  </a:lnTo>
                  <a:lnTo>
                    <a:pt x="60308" y="13375"/>
                  </a:lnTo>
                  <a:lnTo>
                    <a:pt x="80093" y="4116"/>
                  </a:lnTo>
                  <a:lnTo>
                    <a:pt x="104483" y="0"/>
                  </a:lnTo>
                  <a:lnTo>
                    <a:pt x="124683" y="4410"/>
                  </a:lnTo>
                  <a:lnTo>
                    <a:pt x="156714" y="26305"/>
                  </a:lnTo>
                  <a:lnTo>
                    <a:pt x="178456" y="63059"/>
                  </a:lnTo>
                  <a:lnTo>
                    <a:pt x="198358" y="119475"/>
                  </a:lnTo>
                  <a:lnTo>
                    <a:pt x="213554" y="172560"/>
                  </a:lnTo>
                  <a:lnTo>
                    <a:pt x="221164" y="212589"/>
                  </a:lnTo>
                  <a:lnTo>
                    <a:pt x="220299" y="261494"/>
                  </a:lnTo>
                  <a:lnTo>
                    <a:pt x="209514" y="309909"/>
                  </a:lnTo>
                  <a:lnTo>
                    <a:pt x="184909" y="368190"/>
                  </a:lnTo>
                  <a:lnTo>
                    <a:pt x="164453" y="399495"/>
                  </a:lnTo>
                  <a:lnTo>
                    <a:pt x="147436" y="412810"/>
                  </a:lnTo>
                  <a:lnTo>
                    <a:pt x="102327" y="430891"/>
                  </a:lnTo>
                  <a:lnTo>
                    <a:pt x="78880" y="429104"/>
                  </a:lnTo>
                  <a:lnTo>
                    <a:pt x="57931" y="420511"/>
                  </a:lnTo>
                  <a:lnTo>
                    <a:pt x="32983" y="401349"/>
                  </a:lnTo>
                  <a:lnTo>
                    <a:pt x="11944" y="372795"/>
                  </a:lnTo>
                  <a:lnTo>
                    <a:pt x="2055" y="348301"/>
                  </a:lnTo>
                  <a:lnTo>
                    <a:pt x="0" y="324937"/>
                  </a:lnTo>
                  <a:lnTo>
                    <a:pt x="1090" y="313793"/>
                  </a:lnTo>
                  <a:lnTo>
                    <a:pt x="11659" y="295172"/>
                  </a:lnTo>
                  <a:lnTo>
                    <a:pt x="19391" y="286931"/>
                  </a:lnTo>
                  <a:lnTo>
                    <a:pt x="40460" y="277774"/>
                  </a:lnTo>
                  <a:lnTo>
                    <a:pt x="64252" y="274874"/>
                  </a:lnTo>
                  <a:lnTo>
                    <a:pt x="86525" y="277485"/>
                  </a:lnTo>
                  <a:lnTo>
                    <a:pt x="129419" y="297098"/>
                  </a:lnTo>
                  <a:lnTo>
                    <a:pt x="159970" y="317859"/>
                  </a:lnTo>
                  <a:lnTo>
                    <a:pt x="204767" y="360313"/>
                  </a:lnTo>
                  <a:lnTo>
                    <a:pt x="235328" y="376754"/>
                  </a:lnTo>
                  <a:lnTo>
                    <a:pt x="277010" y="3862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452932" y="2021471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096455" y="1758259"/>
            <a:ext cx="704126" cy="200042"/>
            <a:chOff x="2096455" y="1758259"/>
            <a:chExt cx="704126" cy="200042"/>
          </a:xfrm>
        </p:grpSpPr>
        <p:sp>
          <p:nvSpPr>
            <p:cNvPr id="19" name="Freeform 18"/>
            <p:cNvSpPr/>
            <p:nvPr/>
          </p:nvSpPr>
          <p:spPr>
            <a:xfrm>
              <a:off x="2096455" y="1758259"/>
              <a:ext cx="167172" cy="200042"/>
            </a:xfrm>
            <a:custGeom>
              <a:avLst/>
              <a:gdLst/>
              <a:ahLst/>
              <a:cxnLst/>
              <a:rect l="0" t="0" r="0" b="0"/>
              <a:pathLst>
                <a:path w="167172" h="200042">
                  <a:moveTo>
                    <a:pt x="167171" y="0"/>
                  </a:moveTo>
                  <a:lnTo>
                    <a:pt x="143125" y="9575"/>
                  </a:lnTo>
                  <a:lnTo>
                    <a:pt x="82050" y="44664"/>
                  </a:lnTo>
                  <a:lnTo>
                    <a:pt x="19694" y="72998"/>
                  </a:lnTo>
                  <a:lnTo>
                    <a:pt x="9192" y="76742"/>
                  </a:lnTo>
                  <a:lnTo>
                    <a:pt x="3360" y="82747"/>
                  </a:lnTo>
                  <a:lnTo>
                    <a:pt x="642" y="90259"/>
                  </a:lnTo>
                  <a:lnTo>
                    <a:pt x="0" y="98777"/>
                  </a:lnTo>
                  <a:lnTo>
                    <a:pt x="3081" y="105626"/>
                  </a:lnTo>
                  <a:lnTo>
                    <a:pt x="65373" y="161674"/>
                  </a:lnTo>
                  <a:lnTo>
                    <a:pt x="87616" y="181394"/>
                  </a:lnTo>
                  <a:lnTo>
                    <a:pt x="119741" y="196011"/>
                  </a:lnTo>
                  <a:lnTo>
                    <a:pt x="135586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116227" y="1853015"/>
              <a:ext cx="684354" cy="21058"/>
            </a:xfrm>
            <a:custGeom>
              <a:avLst/>
              <a:gdLst/>
              <a:ahLst/>
              <a:cxnLst/>
              <a:rect l="0" t="0" r="0" b="0"/>
              <a:pathLst>
                <a:path w="684354" h="21058">
                  <a:moveTo>
                    <a:pt x="0" y="21057"/>
                  </a:moveTo>
                  <a:lnTo>
                    <a:pt x="42692" y="17938"/>
                  </a:lnTo>
                  <a:lnTo>
                    <a:pt x="89932" y="11992"/>
                  </a:lnTo>
                  <a:lnTo>
                    <a:pt x="146764" y="15935"/>
                  </a:lnTo>
                  <a:lnTo>
                    <a:pt x="208364" y="11241"/>
                  </a:lnTo>
                  <a:lnTo>
                    <a:pt x="263470" y="10669"/>
                  </a:lnTo>
                  <a:lnTo>
                    <a:pt x="319416" y="10556"/>
                  </a:lnTo>
                  <a:lnTo>
                    <a:pt x="375527" y="9364"/>
                  </a:lnTo>
                  <a:lnTo>
                    <a:pt x="431671" y="2196"/>
                  </a:lnTo>
                  <a:lnTo>
                    <a:pt x="487821" y="434"/>
                  </a:lnTo>
                  <a:lnTo>
                    <a:pt x="543973" y="86"/>
                  </a:lnTo>
                  <a:lnTo>
                    <a:pt x="600125" y="17"/>
                  </a:lnTo>
                  <a:lnTo>
                    <a:pt x="656277" y="3"/>
                  </a:lnTo>
                  <a:lnTo>
                    <a:pt x="68435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874279" y="1579274"/>
            <a:ext cx="1273950" cy="450269"/>
            <a:chOff x="2874279" y="1579274"/>
            <a:chExt cx="1273950" cy="450269"/>
          </a:xfrm>
        </p:grpSpPr>
        <p:sp>
          <p:nvSpPr>
            <p:cNvPr id="22" name="Freeform 21"/>
            <p:cNvSpPr/>
            <p:nvPr/>
          </p:nvSpPr>
          <p:spPr>
            <a:xfrm>
              <a:off x="2990093" y="1579274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31585" y="0"/>
                  </a:moveTo>
                  <a:lnTo>
                    <a:pt x="16931" y="60730"/>
                  </a:lnTo>
                  <a:lnTo>
                    <a:pt x="12426" y="112621"/>
                  </a:lnTo>
                  <a:lnTo>
                    <a:pt x="11091" y="165041"/>
                  </a:lnTo>
                  <a:lnTo>
                    <a:pt x="10695" y="223206"/>
                  </a:lnTo>
                  <a:lnTo>
                    <a:pt x="10578" y="279305"/>
                  </a:lnTo>
                  <a:lnTo>
                    <a:pt x="10543" y="332971"/>
                  </a:lnTo>
                  <a:lnTo>
                    <a:pt x="3296" y="393932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874279" y="1705616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197640" y="16788"/>
                  </a:lnTo>
                  <a:lnTo>
                    <a:pt x="146232" y="23333"/>
                  </a:lnTo>
                  <a:lnTo>
                    <a:pt x="84291" y="38905"/>
                  </a:lnTo>
                  <a:lnTo>
                    <a:pt x="22683" y="5619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085717" y="1810901"/>
              <a:ext cx="175848" cy="186050"/>
            </a:xfrm>
            <a:custGeom>
              <a:avLst/>
              <a:gdLst/>
              <a:ahLst/>
              <a:cxnLst/>
              <a:rect l="0" t="0" r="0" b="0"/>
              <a:pathLst>
                <a:path w="175848" h="186050">
                  <a:moveTo>
                    <a:pt x="20189" y="31586"/>
                  </a:moveTo>
                  <a:lnTo>
                    <a:pt x="9011" y="48353"/>
                  </a:lnTo>
                  <a:lnTo>
                    <a:pt x="2059" y="81137"/>
                  </a:lnTo>
                  <a:lnTo>
                    <a:pt x="0" y="120487"/>
                  </a:lnTo>
                  <a:lnTo>
                    <a:pt x="5757" y="144797"/>
                  </a:lnTo>
                  <a:lnTo>
                    <a:pt x="10568" y="156193"/>
                  </a:lnTo>
                  <a:lnTo>
                    <a:pt x="25272" y="171974"/>
                  </a:lnTo>
                  <a:lnTo>
                    <a:pt x="34106" y="177821"/>
                  </a:lnTo>
                  <a:lnTo>
                    <a:pt x="68897" y="186049"/>
                  </a:lnTo>
                  <a:lnTo>
                    <a:pt x="89020" y="181734"/>
                  </a:lnTo>
                  <a:lnTo>
                    <a:pt x="121003" y="159900"/>
                  </a:lnTo>
                  <a:lnTo>
                    <a:pt x="148681" y="131888"/>
                  </a:lnTo>
                  <a:lnTo>
                    <a:pt x="170457" y="83572"/>
                  </a:lnTo>
                  <a:lnTo>
                    <a:pt x="175847" y="46859"/>
                  </a:lnTo>
                  <a:lnTo>
                    <a:pt x="16758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316476" y="1810901"/>
              <a:ext cx="168457" cy="171989"/>
            </a:xfrm>
            <a:custGeom>
              <a:avLst/>
              <a:gdLst/>
              <a:ahLst/>
              <a:cxnLst/>
              <a:rect l="0" t="0" r="0" b="0"/>
              <a:pathLst>
                <a:path w="168457" h="171989">
                  <a:moveTo>
                    <a:pt x="0" y="52643"/>
                  </a:moveTo>
                  <a:lnTo>
                    <a:pt x="17959" y="116070"/>
                  </a:lnTo>
                  <a:lnTo>
                    <a:pt x="35150" y="168490"/>
                  </a:lnTo>
                  <a:lnTo>
                    <a:pt x="35131" y="171988"/>
                  </a:lnTo>
                  <a:lnTo>
                    <a:pt x="32780" y="170811"/>
                  </a:lnTo>
                  <a:lnTo>
                    <a:pt x="28872" y="166516"/>
                  </a:lnTo>
                  <a:lnTo>
                    <a:pt x="24530" y="149266"/>
                  </a:lnTo>
                  <a:lnTo>
                    <a:pt x="21743" y="100065"/>
                  </a:lnTo>
                  <a:lnTo>
                    <a:pt x="27601" y="76059"/>
                  </a:lnTo>
                  <a:lnTo>
                    <a:pt x="44053" y="45933"/>
                  </a:lnTo>
                  <a:lnTo>
                    <a:pt x="58184" y="30943"/>
                  </a:lnTo>
                  <a:lnTo>
                    <a:pt x="76163" y="20381"/>
                  </a:lnTo>
                  <a:lnTo>
                    <a:pt x="135000" y="8707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32331" y="1652974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8333" y="147997"/>
                  </a:lnTo>
                  <a:lnTo>
                    <a:pt x="15684" y="206528"/>
                  </a:lnTo>
                  <a:lnTo>
                    <a:pt x="19996" y="267526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48103" y="1810901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27421" y="5589"/>
                  </a:lnTo>
                  <a:lnTo>
                    <a:pt x="65508" y="21331"/>
                  </a:lnTo>
                  <a:lnTo>
                    <a:pt x="32278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790259" y="1631917"/>
              <a:ext cx="52643" cy="357970"/>
            </a:xfrm>
            <a:custGeom>
              <a:avLst/>
              <a:gdLst/>
              <a:ahLst/>
              <a:cxnLst/>
              <a:rect l="0" t="0" r="0" b="0"/>
              <a:pathLst>
                <a:path w="52643" h="357970">
                  <a:moveTo>
                    <a:pt x="0" y="0"/>
                  </a:moveTo>
                  <a:lnTo>
                    <a:pt x="2339" y="49263"/>
                  </a:lnTo>
                  <a:lnTo>
                    <a:pt x="15641" y="100514"/>
                  </a:lnTo>
                  <a:lnTo>
                    <a:pt x="26341" y="159633"/>
                  </a:lnTo>
                  <a:lnTo>
                    <a:pt x="31201" y="220434"/>
                  </a:lnTo>
                  <a:lnTo>
                    <a:pt x="39530" y="276014"/>
                  </a:lnTo>
                  <a:lnTo>
                    <a:pt x="49706" y="334718"/>
                  </a:lnTo>
                  <a:lnTo>
                    <a:pt x="52642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895544" y="1817370"/>
              <a:ext cx="252685" cy="212173"/>
            </a:xfrm>
            <a:custGeom>
              <a:avLst/>
              <a:gdLst/>
              <a:ahLst/>
              <a:cxnLst/>
              <a:rect l="0" t="0" r="0" b="0"/>
              <a:pathLst>
                <a:path w="252685" h="212173">
                  <a:moveTo>
                    <a:pt x="0" y="88288"/>
                  </a:moveTo>
                  <a:lnTo>
                    <a:pt x="62280" y="70329"/>
                  </a:lnTo>
                  <a:lnTo>
                    <a:pt x="124607" y="53139"/>
                  </a:lnTo>
                  <a:lnTo>
                    <a:pt x="157413" y="42648"/>
                  </a:lnTo>
                  <a:lnTo>
                    <a:pt x="164604" y="35634"/>
                  </a:lnTo>
                  <a:lnTo>
                    <a:pt x="172593" y="15363"/>
                  </a:lnTo>
                  <a:lnTo>
                    <a:pt x="170044" y="8086"/>
                  </a:lnTo>
                  <a:lnTo>
                    <a:pt x="163665" y="3234"/>
                  </a:lnTo>
                  <a:lnTo>
                    <a:pt x="154734" y="0"/>
                  </a:lnTo>
                  <a:lnTo>
                    <a:pt x="119806" y="1037"/>
                  </a:lnTo>
                  <a:lnTo>
                    <a:pt x="99650" y="8955"/>
                  </a:lnTo>
                  <a:lnTo>
                    <a:pt x="67647" y="33103"/>
                  </a:lnTo>
                  <a:lnTo>
                    <a:pt x="51499" y="64657"/>
                  </a:lnTo>
                  <a:lnTo>
                    <a:pt x="37902" y="116072"/>
                  </a:lnTo>
                  <a:lnTo>
                    <a:pt x="44055" y="161236"/>
                  </a:lnTo>
                  <a:lnTo>
                    <a:pt x="46917" y="172015"/>
                  </a:lnTo>
                  <a:lnTo>
                    <a:pt x="52335" y="180371"/>
                  </a:lnTo>
                  <a:lnTo>
                    <a:pt x="67714" y="192774"/>
                  </a:lnTo>
                  <a:lnTo>
                    <a:pt x="96103" y="206334"/>
                  </a:lnTo>
                  <a:lnTo>
                    <a:pt x="137919" y="212172"/>
                  </a:lnTo>
                  <a:lnTo>
                    <a:pt x="194876" y="205739"/>
                  </a:lnTo>
                  <a:lnTo>
                    <a:pt x="234896" y="193203"/>
                  </a:lnTo>
                  <a:lnTo>
                    <a:pt x="252684" y="1830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42196" y="2552213"/>
            <a:ext cx="1758260" cy="616865"/>
            <a:chOff x="442196" y="2552213"/>
            <a:chExt cx="1758260" cy="616865"/>
          </a:xfrm>
        </p:grpSpPr>
        <p:sp>
          <p:nvSpPr>
            <p:cNvPr id="31" name="Freeform 30"/>
            <p:cNvSpPr/>
            <p:nvPr/>
          </p:nvSpPr>
          <p:spPr>
            <a:xfrm>
              <a:off x="579067" y="2737409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9065" y="173493"/>
                  </a:lnTo>
                  <a:lnTo>
                    <a:pt x="10336" y="232998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2196" y="2874279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4363" y="3120"/>
                  </a:lnTo>
                  <a:lnTo>
                    <a:pt x="124973" y="8334"/>
                  </a:lnTo>
                  <a:lnTo>
                    <a:pt x="67060" y="15684"/>
                  </a:lnTo>
                  <a:lnTo>
                    <a:pt x="12066" y="3701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083825" y="2552213"/>
              <a:ext cx="214260" cy="402983"/>
            </a:xfrm>
            <a:custGeom>
              <a:avLst/>
              <a:gdLst/>
              <a:ahLst/>
              <a:cxnLst/>
              <a:rect l="0" t="0" r="0" b="0"/>
              <a:pathLst>
                <a:path w="214260" h="402983">
                  <a:moveTo>
                    <a:pt x="190123" y="48325"/>
                  </a:moveTo>
                  <a:lnTo>
                    <a:pt x="173355" y="59504"/>
                  </a:lnTo>
                  <a:lnTo>
                    <a:pt x="130530" y="115954"/>
                  </a:lnTo>
                  <a:lnTo>
                    <a:pt x="103709" y="167845"/>
                  </a:lnTo>
                  <a:lnTo>
                    <a:pt x="78917" y="226412"/>
                  </a:lnTo>
                  <a:lnTo>
                    <a:pt x="60416" y="279834"/>
                  </a:lnTo>
                  <a:lnTo>
                    <a:pt x="41366" y="322043"/>
                  </a:lnTo>
                  <a:lnTo>
                    <a:pt x="42971" y="353645"/>
                  </a:lnTo>
                  <a:lnTo>
                    <a:pt x="47903" y="374706"/>
                  </a:lnTo>
                  <a:lnTo>
                    <a:pt x="53196" y="382896"/>
                  </a:lnTo>
                  <a:lnTo>
                    <a:pt x="68435" y="395115"/>
                  </a:lnTo>
                  <a:lnTo>
                    <a:pt x="102334" y="402982"/>
                  </a:lnTo>
                  <a:lnTo>
                    <a:pt x="125369" y="398584"/>
                  </a:lnTo>
                  <a:lnTo>
                    <a:pt x="168753" y="376695"/>
                  </a:lnTo>
                  <a:lnTo>
                    <a:pt x="194969" y="351121"/>
                  </a:lnTo>
                  <a:lnTo>
                    <a:pt x="211966" y="321317"/>
                  </a:lnTo>
                  <a:lnTo>
                    <a:pt x="214259" y="297557"/>
                  </a:lnTo>
                  <a:lnTo>
                    <a:pt x="210208" y="273738"/>
                  </a:lnTo>
                  <a:lnTo>
                    <a:pt x="194774" y="247176"/>
                  </a:lnTo>
                  <a:lnTo>
                    <a:pt x="161735" y="210068"/>
                  </a:lnTo>
                  <a:lnTo>
                    <a:pt x="102173" y="170200"/>
                  </a:lnTo>
                  <a:lnTo>
                    <a:pt x="43567" y="128960"/>
                  </a:lnTo>
                  <a:lnTo>
                    <a:pt x="4692" y="93938"/>
                  </a:lnTo>
                  <a:lnTo>
                    <a:pt x="992" y="85753"/>
                  </a:lnTo>
                  <a:lnTo>
                    <a:pt x="0" y="67299"/>
                  </a:lnTo>
                  <a:lnTo>
                    <a:pt x="11607" y="37180"/>
                  </a:lnTo>
                  <a:lnTo>
                    <a:pt x="29865" y="11618"/>
                  </a:lnTo>
                  <a:lnTo>
                    <a:pt x="49487" y="2765"/>
                  </a:lnTo>
                  <a:lnTo>
                    <a:pt x="72636" y="0"/>
                  </a:lnTo>
                  <a:lnTo>
                    <a:pt x="126731" y="10752"/>
                  </a:lnTo>
                  <a:lnTo>
                    <a:pt x="141672" y="20318"/>
                  </a:lnTo>
                  <a:lnTo>
                    <a:pt x="158537" y="37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442404" y="290586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669115" y="2579481"/>
              <a:ext cx="367355" cy="387141"/>
            </a:xfrm>
            <a:custGeom>
              <a:avLst/>
              <a:gdLst/>
              <a:ahLst/>
              <a:cxnLst/>
              <a:rect l="0" t="0" r="0" b="0"/>
              <a:pathLst>
                <a:path w="367355" h="387141">
                  <a:moveTo>
                    <a:pt x="173372" y="0"/>
                  </a:moveTo>
                  <a:lnTo>
                    <a:pt x="149325" y="9576"/>
                  </a:lnTo>
                  <a:lnTo>
                    <a:pt x="91369" y="52998"/>
                  </a:lnTo>
                  <a:lnTo>
                    <a:pt x="40141" y="107386"/>
                  </a:lnTo>
                  <a:lnTo>
                    <a:pt x="12562" y="168641"/>
                  </a:lnTo>
                  <a:lnTo>
                    <a:pt x="5256" y="220182"/>
                  </a:lnTo>
                  <a:lnTo>
                    <a:pt x="0" y="279236"/>
                  </a:lnTo>
                  <a:lnTo>
                    <a:pt x="5071" y="301920"/>
                  </a:lnTo>
                  <a:lnTo>
                    <a:pt x="33936" y="348610"/>
                  </a:lnTo>
                  <a:lnTo>
                    <a:pt x="50569" y="362778"/>
                  </a:lnTo>
                  <a:lnTo>
                    <a:pt x="89843" y="381406"/>
                  </a:lnTo>
                  <a:lnTo>
                    <a:pt x="126525" y="387140"/>
                  </a:lnTo>
                  <a:lnTo>
                    <a:pt x="172437" y="380673"/>
                  </a:lnTo>
                  <a:lnTo>
                    <a:pt x="203510" y="370285"/>
                  </a:lnTo>
                  <a:lnTo>
                    <a:pt x="265643" y="334411"/>
                  </a:lnTo>
                  <a:lnTo>
                    <a:pt x="322705" y="282044"/>
                  </a:lnTo>
                  <a:lnTo>
                    <a:pt x="341751" y="252025"/>
                  </a:lnTo>
                  <a:lnTo>
                    <a:pt x="362412" y="196835"/>
                  </a:lnTo>
                  <a:lnTo>
                    <a:pt x="367354" y="171711"/>
                  </a:lnTo>
                  <a:lnTo>
                    <a:pt x="360994" y="126985"/>
                  </a:lnTo>
                  <a:lnTo>
                    <a:pt x="343918" y="67719"/>
                  </a:lnTo>
                  <a:lnTo>
                    <a:pt x="313102" y="25628"/>
                  </a:lnTo>
                  <a:lnTo>
                    <a:pt x="281324" y="9413"/>
                  </a:lnTo>
                  <a:lnTo>
                    <a:pt x="227391" y="1240"/>
                  </a:lnTo>
                  <a:lnTo>
                    <a:pt x="2154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94839" y="3084849"/>
              <a:ext cx="1705617" cy="84229"/>
            </a:xfrm>
            <a:custGeom>
              <a:avLst/>
              <a:gdLst/>
              <a:ahLst/>
              <a:cxnLst/>
              <a:rect l="0" t="0" r="0" b="0"/>
              <a:pathLst>
                <a:path w="1705617" h="84229">
                  <a:moveTo>
                    <a:pt x="1705616" y="0"/>
                  </a:moveTo>
                  <a:lnTo>
                    <a:pt x="1647000" y="0"/>
                  </a:lnTo>
                  <a:lnTo>
                    <a:pt x="1592826" y="1170"/>
                  </a:lnTo>
                  <a:lnTo>
                    <a:pt x="1537064" y="8334"/>
                  </a:lnTo>
                  <a:lnTo>
                    <a:pt x="1475400" y="15685"/>
                  </a:lnTo>
                  <a:lnTo>
                    <a:pt x="1424235" y="25055"/>
                  </a:lnTo>
                  <a:lnTo>
                    <a:pt x="1366440" y="29651"/>
                  </a:lnTo>
                  <a:lnTo>
                    <a:pt x="1304863" y="31012"/>
                  </a:lnTo>
                  <a:lnTo>
                    <a:pt x="1242880" y="38708"/>
                  </a:lnTo>
                  <a:lnTo>
                    <a:pt x="1189094" y="41105"/>
                  </a:lnTo>
                  <a:lnTo>
                    <a:pt x="1140142" y="41815"/>
                  </a:lnTo>
                  <a:lnTo>
                    <a:pt x="1084563" y="42026"/>
                  </a:lnTo>
                  <a:lnTo>
                    <a:pt x="1022676" y="45216"/>
                  </a:lnTo>
                  <a:lnTo>
                    <a:pt x="970210" y="50442"/>
                  </a:lnTo>
                  <a:lnTo>
                    <a:pt x="912160" y="51991"/>
                  </a:lnTo>
                  <a:lnTo>
                    <a:pt x="850624" y="52514"/>
                  </a:lnTo>
                  <a:lnTo>
                    <a:pt x="793409" y="52618"/>
                  </a:lnTo>
                  <a:lnTo>
                    <a:pt x="737046" y="52638"/>
                  </a:lnTo>
                  <a:lnTo>
                    <a:pt x="680853" y="52642"/>
                  </a:lnTo>
                  <a:lnTo>
                    <a:pt x="621964" y="58232"/>
                  </a:lnTo>
                  <a:lnTo>
                    <a:pt x="569421" y="61708"/>
                  </a:lnTo>
                  <a:lnTo>
                    <a:pt x="506235" y="62882"/>
                  </a:lnTo>
                  <a:lnTo>
                    <a:pt x="464419" y="63043"/>
                  </a:lnTo>
                  <a:lnTo>
                    <a:pt x="418538" y="63114"/>
                  </a:lnTo>
                  <a:lnTo>
                    <a:pt x="370850" y="63146"/>
                  </a:lnTo>
                  <a:lnTo>
                    <a:pt x="322360" y="63160"/>
                  </a:lnTo>
                  <a:lnTo>
                    <a:pt x="271379" y="68757"/>
                  </a:lnTo>
                  <a:lnTo>
                    <a:pt x="211966" y="72724"/>
                  </a:lnTo>
                  <a:lnTo>
                    <a:pt x="155222" y="74581"/>
                  </a:lnTo>
                  <a:lnTo>
                    <a:pt x="95125" y="80850"/>
                  </a:lnTo>
                  <a:lnTo>
                    <a:pt x="43263" y="8322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835907" y="3229665"/>
            <a:ext cx="3501835" cy="719994"/>
            <a:chOff x="835907" y="3229665"/>
            <a:chExt cx="3501835" cy="719994"/>
          </a:xfrm>
        </p:grpSpPr>
        <p:sp>
          <p:nvSpPr>
            <p:cNvPr id="38" name="Freeform 37"/>
            <p:cNvSpPr/>
            <p:nvPr/>
          </p:nvSpPr>
          <p:spPr>
            <a:xfrm>
              <a:off x="835907" y="3453347"/>
              <a:ext cx="357951" cy="428955"/>
            </a:xfrm>
            <a:custGeom>
              <a:avLst/>
              <a:gdLst/>
              <a:ahLst/>
              <a:cxnLst/>
              <a:rect l="0" t="0" r="0" b="0"/>
              <a:pathLst>
                <a:path w="357951" h="428955">
                  <a:moveTo>
                    <a:pt x="122186" y="0"/>
                  </a:moveTo>
                  <a:lnTo>
                    <a:pt x="79524" y="54114"/>
                  </a:lnTo>
                  <a:lnTo>
                    <a:pt x="37910" y="112823"/>
                  </a:lnTo>
                  <a:lnTo>
                    <a:pt x="9872" y="143298"/>
                  </a:lnTo>
                  <a:lnTo>
                    <a:pt x="5196" y="143495"/>
                  </a:lnTo>
                  <a:lnTo>
                    <a:pt x="2079" y="138948"/>
                  </a:lnTo>
                  <a:lnTo>
                    <a:pt x="0" y="131236"/>
                  </a:lnTo>
                  <a:lnTo>
                    <a:pt x="955" y="123755"/>
                  </a:lnTo>
                  <a:lnTo>
                    <a:pt x="25517" y="82270"/>
                  </a:lnTo>
                  <a:lnTo>
                    <a:pt x="53481" y="50132"/>
                  </a:lnTo>
                  <a:lnTo>
                    <a:pt x="91587" y="24374"/>
                  </a:lnTo>
                  <a:lnTo>
                    <a:pt x="132909" y="7674"/>
                  </a:lnTo>
                  <a:lnTo>
                    <a:pt x="153858" y="6530"/>
                  </a:lnTo>
                  <a:lnTo>
                    <a:pt x="174867" y="11091"/>
                  </a:lnTo>
                  <a:lnTo>
                    <a:pt x="195902" y="20917"/>
                  </a:lnTo>
                  <a:lnTo>
                    <a:pt x="221887" y="45192"/>
                  </a:lnTo>
                  <a:lnTo>
                    <a:pt x="226088" y="55864"/>
                  </a:lnTo>
                  <a:lnTo>
                    <a:pt x="227636" y="80200"/>
                  </a:lnTo>
                  <a:lnTo>
                    <a:pt x="216341" y="114620"/>
                  </a:lnTo>
                  <a:lnTo>
                    <a:pt x="190394" y="156522"/>
                  </a:lnTo>
                  <a:lnTo>
                    <a:pt x="162673" y="179868"/>
                  </a:lnTo>
                  <a:lnTo>
                    <a:pt x="142520" y="190295"/>
                  </a:lnTo>
                  <a:lnTo>
                    <a:pt x="138081" y="190034"/>
                  </a:lnTo>
                  <a:lnTo>
                    <a:pt x="137462" y="186351"/>
                  </a:lnTo>
                  <a:lnTo>
                    <a:pt x="139389" y="180386"/>
                  </a:lnTo>
                  <a:lnTo>
                    <a:pt x="150889" y="170639"/>
                  </a:lnTo>
                  <a:lnTo>
                    <a:pt x="158869" y="166402"/>
                  </a:lnTo>
                  <a:lnTo>
                    <a:pt x="180213" y="164813"/>
                  </a:lnTo>
                  <a:lnTo>
                    <a:pt x="232044" y="173325"/>
                  </a:lnTo>
                  <a:lnTo>
                    <a:pt x="267820" y="182897"/>
                  </a:lnTo>
                  <a:lnTo>
                    <a:pt x="300647" y="204320"/>
                  </a:lnTo>
                  <a:lnTo>
                    <a:pt x="327012" y="232895"/>
                  </a:lnTo>
                  <a:lnTo>
                    <a:pt x="352594" y="292770"/>
                  </a:lnTo>
                  <a:lnTo>
                    <a:pt x="357950" y="314953"/>
                  </a:lnTo>
                  <a:lnTo>
                    <a:pt x="356432" y="336511"/>
                  </a:lnTo>
                  <a:lnTo>
                    <a:pt x="343410" y="368379"/>
                  </a:lnTo>
                  <a:lnTo>
                    <a:pt x="324734" y="394458"/>
                  </a:lnTo>
                  <a:lnTo>
                    <a:pt x="298794" y="411414"/>
                  </a:lnTo>
                  <a:lnTo>
                    <a:pt x="250181" y="426454"/>
                  </a:lnTo>
                  <a:lnTo>
                    <a:pt x="209373" y="428954"/>
                  </a:lnTo>
                  <a:lnTo>
                    <a:pt x="168816" y="421635"/>
                  </a:lnTo>
                  <a:lnTo>
                    <a:pt x="112252" y="392205"/>
                  </a:lnTo>
                  <a:lnTo>
                    <a:pt x="6954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235964" y="3436066"/>
              <a:ext cx="339572" cy="400217"/>
            </a:xfrm>
            <a:custGeom>
              <a:avLst/>
              <a:gdLst/>
              <a:ahLst/>
              <a:cxnLst/>
              <a:rect l="0" t="0" r="0" b="0"/>
              <a:pathLst>
                <a:path w="339572" h="400217">
                  <a:moveTo>
                    <a:pt x="122212" y="27809"/>
                  </a:moveTo>
                  <a:lnTo>
                    <a:pt x="78249" y="48053"/>
                  </a:lnTo>
                  <a:lnTo>
                    <a:pt x="46024" y="82371"/>
                  </a:lnTo>
                  <a:lnTo>
                    <a:pt x="15631" y="133347"/>
                  </a:lnTo>
                  <a:lnTo>
                    <a:pt x="986" y="184833"/>
                  </a:lnTo>
                  <a:lnTo>
                    <a:pt x="0" y="246996"/>
                  </a:lnTo>
                  <a:lnTo>
                    <a:pt x="10742" y="290455"/>
                  </a:lnTo>
                  <a:lnTo>
                    <a:pt x="35332" y="341473"/>
                  </a:lnTo>
                  <a:lnTo>
                    <a:pt x="61375" y="369011"/>
                  </a:lnTo>
                  <a:lnTo>
                    <a:pt x="101616" y="390872"/>
                  </a:lnTo>
                  <a:lnTo>
                    <a:pt x="122417" y="398961"/>
                  </a:lnTo>
                  <a:lnTo>
                    <a:pt x="146479" y="400216"/>
                  </a:lnTo>
                  <a:lnTo>
                    <a:pt x="194466" y="391489"/>
                  </a:lnTo>
                  <a:lnTo>
                    <a:pt x="213206" y="378958"/>
                  </a:lnTo>
                  <a:lnTo>
                    <a:pt x="274946" y="320744"/>
                  </a:lnTo>
                  <a:lnTo>
                    <a:pt x="303203" y="278956"/>
                  </a:lnTo>
                  <a:lnTo>
                    <a:pt x="330692" y="218737"/>
                  </a:lnTo>
                  <a:lnTo>
                    <a:pt x="339571" y="180567"/>
                  </a:lnTo>
                  <a:lnTo>
                    <a:pt x="334166" y="134153"/>
                  </a:lnTo>
                  <a:lnTo>
                    <a:pt x="318714" y="91190"/>
                  </a:lnTo>
                  <a:lnTo>
                    <a:pt x="293478" y="48908"/>
                  </a:lnTo>
                  <a:lnTo>
                    <a:pt x="276709" y="34067"/>
                  </a:lnTo>
                  <a:lnTo>
                    <a:pt x="218639" y="5020"/>
                  </a:lnTo>
                  <a:lnTo>
                    <a:pt x="178989" y="0"/>
                  </a:lnTo>
                  <a:lnTo>
                    <a:pt x="132740" y="67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170366" y="3432290"/>
              <a:ext cx="219604" cy="231628"/>
            </a:xfrm>
            <a:custGeom>
              <a:avLst/>
              <a:gdLst/>
              <a:ahLst/>
              <a:cxnLst/>
              <a:rect l="0" t="0" r="0" b="0"/>
              <a:pathLst>
                <a:path w="219604" h="231628">
                  <a:moveTo>
                    <a:pt x="219603" y="0"/>
                  </a:moveTo>
                  <a:lnTo>
                    <a:pt x="158492" y="26364"/>
                  </a:lnTo>
                  <a:lnTo>
                    <a:pt x="104060" y="54309"/>
                  </a:lnTo>
                  <a:lnTo>
                    <a:pt x="40828" y="98569"/>
                  </a:lnTo>
                  <a:lnTo>
                    <a:pt x="2503" y="133400"/>
                  </a:lnTo>
                  <a:lnTo>
                    <a:pt x="0" y="140406"/>
                  </a:lnTo>
                  <a:lnTo>
                    <a:pt x="672" y="147417"/>
                  </a:lnTo>
                  <a:lnTo>
                    <a:pt x="3459" y="154430"/>
                  </a:lnTo>
                  <a:lnTo>
                    <a:pt x="19033" y="165341"/>
                  </a:lnTo>
                  <a:lnTo>
                    <a:pt x="72134" y="185593"/>
                  </a:lnTo>
                  <a:lnTo>
                    <a:pt x="135368" y="207024"/>
                  </a:lnTo>
                  <a:lnTo>
                    <a:pt x="195035" y="226944"/>
                  </a:lnTo>
                  <a:lnTo>
                    <a:pt x="209074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189927" y="3484932"/>
              <a:ext cx="663296" cy="100347"/>
            </a:xfrm>
            <a:custGeom>
              <a:avLst/>
              <a:gdLst/>
              <a:ahLst/>
              <a:cxnLst/>
              <a:rect l="0" t="0" r="0" b="0"/>
              <a:pathLst>
                <a:path w="663296" h="100347">
                  <a:moveTo>
                    <a:pt x="0" y="94757"/>
                  </a:moveTo>
                  <a:lnTo>
                    <a:pt x="16768" y="100346"/>
                  </a:lnTo>
                  <a:lnTo>
                    <a:pt x="34358" y="99970"/>
                  </a:lnTo>
                  <a:lnTo>
                    <a:pt x="92999" y="87038"/>
                  </a:lnTo>
                  <a:lnTo>
                    <a:pt x="156079" y="70098"/>
                  </a:lnTo>
                  <a:lnTo>
                    <a:pt x="208082" y="56134"/>
                  </a:lnTo>
                  <a:lnTo>
                    <a:pt x="263414" y="45230"/>
                  </a:lnTo>
                  <a:lnTo>
                    <a:pt x="319404" y="37141"/>
                  </a:lnTo>
                  <a:lnTo>
                    <a:pt x="375524" y="24278"/>
                  </a:lnTo>
                  <a:lnTo>
                    <a:pt x="431670" y="13591"/>
                  </a:lnTo>
                  <a:lnTo>
                    <a:pt x="487821" y="5544"/>
                  </a:lnTo>
                  <a:lnTo>
                    <a:pt x="545142" y="1095"/>
                  </a:lnTo>
                  <a:lnTo>
                    <a:pt x="608458" y="216"/>
                  </a:lnTo>
                  <a:lnTo>
                    <a:pt x="6632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039429" y="3229665"/>
              <a:ext cx="192087" cy="590308"/>
            </a:xfrm>
            <a:custGeom>
              <a:avLst/>
              <a:gdLst/>
              <a:ahLst/>
              <a:cxnLst/>
              <a:rect l="0" t="0" r="0" b="0"/>
              <a:pathLst>
                <a:path w="192087" h="590308">
                  <a:moveTo>
                    <a:pt x="140177" y="381609"/>
                  </a:moveTo>
                  <a:lnTo>
                    <a:pt x="130602" y="357563"/>
                  </a:lnTo>
                  <a:lnTo>
                    <a:pt x="119933" y="343236"/>
                  </a:lnTo>
                  <a:lnTo>
                    <a:pt x="101154" y="335309"/>
                  </a:lnTo>
                  <a:lnTo>
                    <a:pt x="89595" y="333195"/>
                  </a:lnTo>
                  <a:lnTo>
                    <a:pt x="79550" y="334125"/>
                  </a:lnTo>
                  <a:lnTo>
                    <a:pt x="62148" y="341398"/>
                  </a:lnTo>
                  <a:lnTo>
                    <a:pt x="39198" y="364236"/>
                  </a:lnTo>
                  <a:lnTo>
                    <a:pt x="18888" y="404563"/>
                  </a:lnTo>
                  <a:lnTo>
                    <a:pt x="0" y="464469"/>
                  </a:lnTo>
                  <a:lnTo>
                    <a:pt x="507" y="502607"/>
                  </a:lnTo>
                  <a:lnTo>
                    <a:pt x="12329" y="556245"/>
                  </a:lnTo>
                  <a:lnTo>
                    <a:pt x="23304" y="579718"/>
                  </a:lnTo>
                  <a:lnTo>
                    <a:pt x="31846" y="586211"/>
                  </a:lnTo>
                  <a:lnTo>
                    <a:pt x="53815" y="590307"/>
                  </a:lnTo>
                  <a:lnTo>
                    <a:pt x="72938" y="585108"/>
                  </a:lnTo>
                  <a:lnTo>
                    <a:pt x="81313" y="580446"/>
                  </a:lnTo>
                  <a:lnTo>
                    <a:pt x="104278" y="551528"/>
                  </a:lnTo>
                  <a:lnTo>
                    <a:pt x="131738" y="494496"/>
                  </a:lnTo>
                  <a:lnTo>
                    <a:pt x="156613" y="431743"/>
                  </a:lnTo>
                  <a:lnTo>
                    <a:pt x="167924" y="381256"/>
                  </a:lnTo>
                  <a:lnTo>
                    <a:pt x="179106" y="321618"/>
                  </a:lnTo>
                  <a:lnTo>
                    <a:pt x="184467" y="269858"/>
                  </a:lnTo>
                  <a:lnTo>
                    <a:pt x="190344" y="218646"/>
                  </a:lnTo>
                  <a:lnTo>
                    <a:pt x="192086" y="159019"/>
                  </a:lnTo>
                  <a:lnTo>
                    <a:pt x="189483" y="100018"/>
                  </a:lnTo>
                  <a:lnTo>
                    <a:pt x="178122" y="38857"/>
                  </a:lnTo>
                  <a:lnTo>
                    <a:pt x="168057" y="3972"/>
                  </a:lnTo>
                  <a:lnTo>
                    <a:pt x="163443" y="0"/>
                  </a:lnTo>
                  <a:lnTo>
                    <a:pt x="158027" y="861"/>
                  </a:lnTo>
                  <a:lnTo>
                    <a:pt x="152077" y="4945"/>
                  </a:lnTo>
                  <a:lnTo>
                    <a:pt x="145466" y="28199"/>
                  </a:lnTo>
                  <a:lnTo>
                    <a:pt x="138625" y="77633"/>
                  </a:lnTo>
                  <a:lnTo>
                    <a:pt x="135427" y="123086"/>
                  </a:lnTo>
                  <a:lnTo>
                    <a:pt x="139239" y="175475"/>
                  </a:lnTo>
                  <a:lnTo>
                    <a:pt x="134840" y="233408"/>
                  </a:lnTo>
                  <a:lnTo>
                    <a:pt x="139123" y="292933"/>
                  </a:lnTo>
                  <a:lnTo>
                    <a:pt x="141139" y="354301"/>
                  </a:lnTo>
                  <a:lnTo>
                    <a:pt x="151589" y="407671"/>
                  </a:lnTo>
                  <a:lnTo>
                    <a:pt x="164918" y="468256"/>
                  </a:lnTo>
                  <a:lnTo>
                    <a:pt x="171762" y="5184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256041" y="3569160"/>
              <a:ext cx="164027" cy="224176"/>
            </a:xfrm>
            <a:custGeom>
              <a:avLst/>
              <a:gdLst/>
              <a:ahLst/>
              <a:cxnLst/>
              <a:rect l="0" t="0" r="0" b="0"/>
              <a:pathLst>
                <a:path w="164027" h="224176">
                  <a:moveTo>
                    <a:pt x="113078" y="21057"/>
                  </a:moveTo>
                  <a:lnTo>
                    <a:pt x="96310" y="15468"/>
                  </a:lnTo>
                  <a:lnTo>
                    <a:pt x="78719" y="15844"/>
                  </a:lnTo>
                  <a:lnTo>
                    <a:pt x="60373" y="21080"/>
                  </a:lnTo>
                  <a:lnTo>
                    <a:pt x="22285" y="50060"/>
                  </a:lnTo>
                  <a:lnTo>
                    <a:pt x="6497" y="76054"/>
                  </a:lnTo>
                  <a:lnTo>
                    <a:pt x="0" y="111572"/>
                  </a:lnTo>
                  <a:lnTo>
                    <a:pt x="6210" y="157090"/>
                  </a:lnTo>
                  <a:lnTo>
                    <a:pt x="16553" y="188095"/>
                  </a:lnTo>
                  <a:lnTo>
                    <a:pt x="27674" y="204871"/>
                  </a:lnTo>
                  <a:lnTo>
                    <a:pt x="43535" y="217006"/>
                  </a:lnTo>
                  <a:lnTo>
                    <a:pt x="52678" y="221880"/>
                  </a:lnTo>
                  <a:lnTo>
                    <a:pt x="75315" y="224175"/>
                  </a:lnTo>
                  <a:lnTo>
                    <a:pt x="98634" y="220126"/>
                  </a:lnTo>
                  <a:lnTo>
                    <a:pt x="116797" y="210528"/>
                  </a:lnTo>
                  <a:lnTo>
                    <a:pt x="129549" y="195343"/>
                  </a:lnTo>
                  <a:lnTo>
                    <a:pt x="157144" y="145611"/>
                  </a:lnTo>
                  <a:lnTo>
                    <a:pt x="164026" y="90591"/>
                  </a:lnTo>
                  <a:lnTo>
                    <a:pt x="159797" y="34922"/>
                  </a:lnTo>
                  <a:lnTo>
                    <a:pt x="150999" y="18251"/>
                  </a:lnTo>
                  <a:lnTo>
                    <a:pt x="1341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453347" y="3305948"/>
              <a:ext cx="16570" cy="452726"/>
            </a:xfrm>
            <a:custGeom>
              <a:avLst/>
              <a:gdLst/>
              <a:ahLst/>
              <a:cxnLst/>
              <a:rect l="0" t="0" r="0" b="0"/>
              <a:pathLst>
                <a:path w="16570" h="452726">
                  <a:moveTo>
                    <a:pt x="0" y="0"/>
                  </a:moveTo>
                  <a:lnTo>
                    <a:pt x="0" y="48930"/>
                  </a:lnTo>
                  <a:lnTo>
                    <a:pt x="3119" y="99896"/>
                  </a:lnTo>
                  <a:lnTo>
                    <a:pt x="8333" y="159450"/>
                  </a:lnTo>
                  <a:lnTo>
                    <a:pt x="9878" y="215311"/>
                  </a:lnTo>
                  <a:lnTo>
                    <a:pt x="10336" y="267736"/>
                  </a:lnTo>
                  <a:lnTo>
                    <a:pt x="13590" y="318365"/>
                  </a:lnTo>
                  <a:lnTo>
                    <a:pt x="16569" y="346216"/>
                  </a:lnTo>
                  <a:lnTo>
                    <a:pt x="12068" y="408636"/>
                  </a:lnTo>
                  <a:lnTo>
                    <a:pt x="10528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558632" y="3536619"/>
              <a:ext cx="153590" cy="413040"/>
            </a:xfrm>
            <a:custGeom>
              <a:avLst/>
              <a:gdLst/>
              <a:ahLst/>
              <a:cxnLst/>
              <a:rect l="0" t="0" r="0" b="0"/>
              <a:pathLst>
                <a:path w="153590" h="413040">
                  <a:moveTo>
                    <a:pt x="0" y="158883"/>
                  </a:moveTo>
                  <a:lnTo>
                    <a:pt x="5589" y="217500"/>
                  </a:lnTo>
                  <a:lnTo>
                    <a:pt x="14654" y="263469"/>
                  </a:lnTo>
                  <a:lnTo>
                    <a:pt x="24749" y="319723"/>
                  </a:lnTo>
                  <a:lnTo>
                    <a:pt x="29559" y="369666"/>
                  </a:lnTo>
                  <a:lnTo>
                    <a:pt x="37251" y="413039"/>
                  </a:lnTo>
                  <a:lnTo>
                    <a:pt x="36533" y="412548"/>
                  </a:lnTo>
                  <a:lnTo>
                    <a:pt x="34883" y="408712"/>
                  </a:lnTo>
                  <a:lnTo>
                    <a:pt x="28900" y="353118"/>
                  </a:lnTo>
                  <a:lnTo>
                    <a:pt x="23381" y="301442"/>
                  </a:lnTo>
                  <a:lnTo>
                    <a:pt x="18626" y="244797"/>
                  </a:lnTo>
                  <a:lnTo>
                    <a:pt x="12928" y="190968"/>
                  </a:lnTo>
                  <a:lnTo>
                    <a:pt x="11239" y="137974"/>
                  </a:lnTo>
                  <a:lnTo>
                    <a:pt x="13858" y="88347"/>
                  </a:lnTo>
                  <a:lnTo>
                    <a:pt x="30813" y="29657"/>
                  </a:lnTo>
                  <a:lnTo>
                    <a:pt x="46450" y="10592"/>
                  </a:lnTo>
                  <a:lnTo>
                    <a:pt x="55533" y="3871"/>
                  </a:lnTo>
                  <a:lnTo>
                    <a:pt x="65098" y="559"/>
                  </a:lnTo>
                  <a:lnTo>
                    <a:pt x="85084" y="0"/>
                  </a:lnTo>
                  <a:lnTo>
                    <a:pt x="116067" y="11851"/>
                  </a:lnTo>
                  <a:lnTo>
                    <a:pt x="141885" y="35769"/>
                  </a:lnTo>
                  <a:lnTo>
                    <a:pt x="150797" y="58153"/>
                  </a:lnTo>
                  <a:lnTo>
                    <a:pt x="153589" y="82529"/>
                  </a:lnTo>
                  <a:lnTo>
                    <a:pt x="150930" y="105061"/>
                  </a:lnTo>
                  <a:lnTo>
                    <a:pt x="142729" y="123654"/>
                  </a:lnTo>
                  <a:lnTo>
                    <a:pt x="130116" y="139716"/>
                  </a:lnTo>
                  <a:lnTo>
                    <a:pt x="103283" y="160743"/>
                  </a:lnTo>
                  <a:lnTo>
                    <a:pt x="74276" y="173732"/>
                  </a:lnTo>
                  <a:lnTo>
                    <a:pt x="42114" y="1799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737616" y="3274362"/>
              <a:ext cx="157929" cy="442198"/>
            </a:xfrm>
            <a:custGeom>
              <a:avLst/>
              <a:gdLst/>
              <a:ahLst/>
              <a:cxnLst/>
              <a:rect l="0" t="0" r="0" b="0"/>
              <a:pathLst>
                <a:path w="157929" h="442198">
                  <a:moveTo>
                    <a:pt x="0" y="0"/>
                  </a:moveTo>
                  <a:lnTo>
                    <a:pt x="3120" y="48931"/>
                  </a:lnTo>
                  <a:lnTo>
                    <a:pt x="14654" y="102472"/>
                  </a:lnTo>
                  <a:lnTo>
                    <a:pt x="19160" y="152805"/>
                  </a:lnTo>
                  <a:lnTo>
                    <a:pt x="26084" y="200994"/>
                  </a:lnTo>
                  <a:lnTo>
                    <a:pt x="29955" y="256086"/>
                  </a:lnTo>
                  <a:lnTo>
                    <a:pt x="38499" y="314708"/>
                  </a:lnTo>
                  <a:lnTo>
                    <a:pt x="41400" y="377066"/>
                  </a:lnTo>
                  <a:lnTo>
                    <a:pt x="40627" y="398042"/>
                  </a:lnTo>
                  <a:lnTo>
                    <a:pt x="38783" y="398723"/>
                  </a:lnTo>
                  <a:lnTo>
                    <a:pt x="36384" y="395667"/>
                  </a:lnTo>
                  <a:lnTo>
                    <a:pt x="33007" y="369009"/>
                  </a:lnTo>
                  <a:lnTo>
                    <a:pt x="37596" y="337064"/>
                  </a:lnTo>
                  <a:lnTo>
                    <a:pt x="51954" y="310961"/>
                  </a:lnTo>
                  <a:lnTo>
                    <a:pt x="67545" y="298862"/>
                  </a:lnTo>
                  <a:lnTo>
                    <a:pt x="76615" y="293998"/>
                  </a:lnTo>
                  <a:lnTo>
                    <a:pt x="85002" y="293095"/>
                  </a:lnTo>
                  <a:lnTo>
                    <a:pt x="100560" y="298331"/>
                  </a:lnTo>
                  <a:lnTo>
                    <a:pt x="122472" y="320022"/>
                  </a:lnTo>
                  <a:lnTo>
                    <a:pt x="150261" y="379392"/>
                  </a:lnTo>
                  <a:lnTo>
                    <a:pt x="157928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000829" y="3569160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5589" y="62093"/>
                  </a:lnTo>
                  <a:lnTo>
                    <a:pt x="9553" y="119543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032414" y="344281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116642" y="3511796"/>
              <a:ext cx="221100" cy="228988"/>
            </a:xfrm>
            <a:custGeom>
              <a:avLst/>
              <a:gdLst/>
              <a:ahLst/>
              <a:cxnLst/>
              <a:rect l="0" t="0" r="0" b="0"/>
              <a:pathLst>
                <a:path w="221100" h="228988">
                  <a:moveTo>
                    <a:pt x="0" y="67893"/>
                  </a:moveTo>
                  <a:lnTo>
                    <a:pt x="17959" y="130173"/>
                  </a:lnTo>
                  <a:lnTo>
                    <a:pt x="35149" y="192500"/>
                  </a:lnTo>
                  <a:lnTo>
                    <a:pt x="45639" y="225306"/>
                  </a:lnTo>
                  <a:lnTo>
                    <a:pt x="44464" y="228987"/>
                  </a:lnTo>
                  <a:lnTo>
                    <a:pt x="40172" y="227931"/>
                  </a:lnTo>
                  <a:lnTo>
                    <a:pt x="33800" y="223718"/>
                  </a:lnTo>
                  <a:lnTo>
                    <a:pt x="23601" y="209678"/>
                  </a:lnTo>
                  <a:lnTo>
                    <a:pt x="7522" y="172069"/>
                  </a:lnTo>
                  <a:lnTo>
                    <a:pt x="990" y="108936"/>
                  </a:lnTo>
                  <a:lnTo>
                    <a:pt x="196" y="48054"/>
                  </a:lnTo>
                  <a:lnTo>
                    <a:pt x="6326" y="23591"/>
                  </a:lnTo>
                  <a:lnTo>
                    <a:pt x="11237" y="13792"/>
                  </a:lnTo>
                  <a:lnTo>
                    <a:pt x="19190" y="7259"/>
                  </a:lnTo>
                  <a:lnTo>
                    <a:pt x="40504" y="0"/>
                  </a:lnTo>
                  <a:lnTo>
                    <a:pt x="73222" y="1503"/>
                  </a:lnTo>
                  <a:lnTo>
                    <a:pt x="105144" y="14946"/>
                  </a:lnTo>
                  <a:lnTo>
                    <a:pt x="131239" y="33748"/>
                  </a:lnTo>
                  <a:lnTo>
                    <a:pt x="181200" y="92709"/>
                  </a:lnTo>
                  <a:lnTo>
                    <a:pt x="206639" y="152451"/>
                  </a:lnTo>
                  <a:lnTo>
                    <a:pt x="221099" y="2152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110490" y="1000207"/>
            <a:ext cx="2595749" cy="273742"/>
            <a:chOff x="2110490" y="1000207"/>
            <a:chExt cx="2595749" cy="273742"/>
          </a:xfrm>
        </p:grpSpPr>
        <p:sp>
          <p:nvSpPr>
            <p:cNvPr id="51" name="Freeform 50"/>
            <p:cNvSpPr/>
            <p:nvPr/>
          </p:nvSpPr>
          <p:spPr>
            <a:xfrm>
              <a:off x="2110490" y="1010735"/>
              <a:ext cx="195252" cy="221100"/>
            </a:xfrm>
            <a:custGeom>
              <a:avLst/>
              <a:gdLst/>
              <a:ahLst/>
              <a:cxnLst/>
              <a:rect l="0" t="0" r="0" b="0"/>
              <a:pathLst>
                <a:path w="195252" h="221100">
                  <a:moveTo>
                    <a:pt x="132080" y="0"/>
                  </a:moveTo>
                  <a:lnTo>
                    <a:pt x="82581" y="58563"/>
                  </a:lnTo>
                  <a:lnTo>
                    <a:pt x="25387" y="108730"/>
                  </a:lnTo>
                  <a:lnTo>
                    <a:pt x="5112" y="122804"/>
                  </a:lnTo>
                  <a:lnTo>
                    <a:pt x="641" y="129833"/>
                  </a:lnTo>
                  <a:lnTo>
                    <a:pt x="0" y="136858"/>
                  </a:lnTo>
                  <a:lnTo>
                    <a:pt x="1913" y="143881"/>
                  </a:lnTo>
                  <a:lnTo>
                    <a:pt x="6697" y="149733"/>
                  </a:lnTo>
                  <a:lnTo>
                    <a:pt x="66624" y="182300"/>
                  </a:lnTo>
                  <a:lnTo>
                    <a:pt x="126839" y="203063"/>
                  </a:lnTo>
                  <a:lnTo>
                    <a:pt x="177793" y="217915"/>
                  </a:lnTo>
                  <a:lnTo>
                    <a:pt x="195251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285" y="1137745"/>
              <a:ext cx="558011" cy="20390"/>
            </a:xfrm>
            <a:custGeom>
              <a:avLst/>
              <a:gdLst/>
              <a:ahLst/>
              <a:cxnLst/>
              <a:rect l="0" t="0" r="0" b="0"/>
              <a:pathLst>
                <a:path w="558011" h="20390">
                  <a:moveTo>
                    <a:pt x="0" y="20389"/>
                  </a:moveTo>
                  <a:lnTo>
                    <a:pt x="48930" y="20389"/>
                  </a:lnTo>
                  <a:lnTo>
                    <a:pt x="99895" y="17270"/>
                  </a:lnTo>
                  <a:lnTo>
                    <a:pt x="159450" y="12056"/>
                  </a:lnTo>
                  <a:lnTo>
                    <a:pt x="221549" y="10511"/>
                  </a:lnTo>
                  <a:lnTo>
                    <a:pt x="278164" y="6934"/>
                  </a:lnTo>
                  <a:lnTo>
                    <a:pt x="333933" y="1585"/>
                  </a:lnTo>
                  <a:lnTo>
                    <a:pt x="392961" y="0"/>
                  </a:lnTo>
                  <a:lnTo>
                    <a:pt x="449445" y="2650"/>
                  </a:lnTo>
                  <a:lnTo>
                    <a:pt x="508685" y="7724"/>
                  </a:lnTo>
                  <a:lnTo>
                    <a:pt x="558010" y="98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921454" y="1000207"/>
              <a:ext cx="163565" cy="221099"/>
            </a:xfrm>
            <a:custGeom>
              <a:avLst/>
              <a:gdLst/>
              <a:ahLst/>
              <a:cxnLst/>
              <a:rect l="0" t="0" r="0" b="0"/>
              <a:pathLst>
                <a:path w="163565" h="221099">
                  <a:moveTo>
                    <a:pt x="152867" y="0"/>
                  </a:moveTo>
                  <a:lnTo>
                    <a:pt x="95603" y="3119"/>
                  </a:lnTo>
                  <a:lnTo>
                    <a:pt x="40300" y="14654"/>
                  </a:lnTo>
                  <a:lnTo>
                    <a:pt x="12019" y="30338"/>
                  </a:lnTo>
                  <a:lnTo>
                    <a:pt x="6326" y="38943"/>
                  </a:lnTo>
                  <a:lnTo>
                    <a:pt x="0" y="60982"/>
                  </a:lnTo>
                  <a:lnTo>
                    <a:pt x="1823" y="69900"/>
                  </a:lnTo>
                  <a:lnTo>
                    <a:pt x="6547" y="77016"/>
                  </a:lnTo>
                  <a:lnTo>
                    <a:pt x="21155" y="88041"/>
                  </a:lnTo>
                  <a:lnTo>
                    <a:pt x="79620" y="112022"/>
                  </a:lnTo>
                  <a:lnTo>
                    <a:pt x="141208" y="134506"/>
                  </a:lnTo>
                  <a:lnTo>
                    <a:pt x="157824" y="145958"/>
                  </a:lnTo>
                  <a:lnTo>
                    <a:pt x="162021" y="154627"/>
                  </a:lnTo>
                  <a:lnTo>
                    <a:pt x="163564" y="176738"/>
                  </a:lnTo>
                  <a:lnTo>
                    <a:pt x="158829" y="186845"/>
                  </a:lnTo>
                  <a:lnTo>
                    <a:pt x="141089" y="204315"/>
                  </a:lnTo>
                  <a:lnTo>
                    <a:pt x="117607" y="213639"/>
                  </a:lnTo>
                  <a:lnTo>
                    <a:pt x="81198" y="218888"/>
                  </a:lnTo>
                  <a:lnTo>
                    <a:pt x="47582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137492" y="1116020"/>
              <a:ext cx="252685" cy="139622"/>
            </a:xfrm>
            <a:custGeom>
              <a:avLst/>
              <a:gdLst/>
              <a:ahLst/>
              <a:cxnLst/>
              <a:rect l="0" t="0" r="0" b="0"/>
              <a:pathLst>
                <a:path w="252685" h="139622">
                  <a:moveTo>
                    <a:pt x="0" y="0"/>
                  </a:moveTo>
                  <a:lnTo>
                    <a:pt x="5589" y="58617"/>
                  </a:lnTo>
                  <a:lnTo>
                    <a:pt x="14572" y="79085"/>
                  </a:lnTo>
                  <a:lnTo>
                    <a:pt x="20243" y="87818"/>
                  </a:lnTo>
                  <a:lnTo>
                    <a:pt x="35903" y="100642"/>
                  </a:lnTo>
                  <a:lnTo>
                    <a:pt x="44992" y="105699"/>
                  </a:lnTo>
                  <a:lnTo>
                    <a:pt x="53391" y="106731"/>
                  </a:lnTo>
                  <a:lnTo>
                    <a:pt x="68963" y="101638"/>
                  </a:lnTo>
                  <a:lnTo>
                    <a:pt x="80563" y="88457"/>
                  </a:lnTo>
                  <a:lnTo>
                    <a:pt x="97542" y="51398"/>
                  </a:lnTo>
                  <a:lnTo>
                    <a:pt x="101293" y="48304"/>
                  </a:lnTo>
                  <a:lnTo>
                    <a:pt x="104963" y="49750"/>
                  </a:lnTo>
                  <a:lnTo>
                    <a:pt x="112161" y="60716"/>
                  </a:lnTo>
                  <a:lnTo>
                    <a:pt x="135422" y="106348"/>
                  </a:lnTo>
                  <a:lnTo>
                    <a:pt x="151434" y="120576"/>
                  </a:lnTo>
                  <a:lnTo>
                    <a:pt x="190310" y="139241"/>
                  </a:lnTo>
                  <a:lnTo>
                    <a:pt x="199403" y="139621"/>
                  </a:lnTo>
                  <a:lnTo>
                    <a:pt x="215745" y="133804"/>
                  </a:lnTo>
                  <a:lnTo>
                    <a:pt x="227688" y="120300"/>
                  </a:lnTo>
                  <a:lnTo>
                    <a:pt x="235725" y="101430"/>
                  </a:lnTo>
                  <a:lnTo>
                    <a:pt x="244005" y="51188"/>
                  </a:lnTo>
                  <a:lnTo>
                    <a:pt x="25268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474404" y="1137077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3119" y="42692"/>
                  </a:lnTo>
                  <a:lnTo>
                    <a:pt x="9877" y="104311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84932" y="10107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621803" y="1107039"/>
              <a:ext cx="263213" cy="166910"/>
            </a:xfrm>
            <a:custGeom>
              <a:avLst/>
              <a:gdLst/>
              <a:ahLst/>
              <a:cxnLst/>
              <a:rect l="0" t="0" r="0" b="0"/>
              <a:pathLst>
                <a:path w="263213" h="166910">
                  <a:moveTo>
                    <a:pt x="0" y="61624"/>
                  </a:moveTo>
                  <a:lnTo>
                    <a:pt x="0" y="85887"/>
                  </a:lnTo>
                  <a:lnTo>
                    <a:pt x="5589" y="43386"/>
                  </a:lnTo>
                  <a:lnTo>
                    <a:pt x="14654" y="9817"/>
                  </a:lnTo>
                  <a:lnTo>
                    <a:pt x="20297" y="3689"/>
                  </a:lnTo>
                  <a:lnTo>
                    <a:pt x="27569" y="774"/>
                  </a:lnTo>
                  <a:lnTo>
                    <a:pt x="35927" y="0"/>
                  </a:lnTo>
                  <a:lnTo>
                    <a:pt x="51453" y="5380"/>
                  </a:lnTo>
                  <a:lnTo>
                    <a:pt x="86073" y="33486"/>
                  </a:lnTo>
                  <a:lnTo>
                    <a:pt x="123842" y="87923"/>
                  </a:lnTo>
                  <a:lnTo>
                    <a:pt x="128184" y="88515"/>
                  </a:lnTo>
                  <a:lnTo>
                    <a:pt x="131079" y="84231"/>
                  </a:lnTo>
                  <a:lnTo>
                    <a:pt x="136636" y="68162"/>
                  </a:lnTo>
                  <a:lnTo>
                    <a:pt x="146905" y="49322"/>
                  </a:lnTo>
                  <a:lnTo>
                    <a:pt x="162387" y="35489"/>
                  </a:lnTo>
                  <a:lnTo>
                    <a:pt x="171429" y="30163"/>
                  </a:lnTo>
                  <a:lnTo>
                    <a:pt x="180966" y="28951"/>
                  </a:lnTo>
                  <a:lnTo>
                    <a:pt x="200922" y="33845"/>
                  </a:lnTo>
                  <a:lnTo>
                    <a:pt x="218370" y="46938"/>
                  </a:lnTo>
                  <a:lnTo>
                    <a:pt x="248635" y="83939"/>
                  </a:lnTo>
                  <a:lnTo>
                    <a:pt x="256733" y="107417"/>
                  </a:lnTo>
                  <a:lnTo>
                    <a:pt x="263212" y="1669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948186" y="1089880"/>
              <a:ext cx="463437" cy="152483"/>
            </a:xfrm>
            <a:custGeom>
              <a:avLst/>
              <a:gdLst/>
              <a:ahLst/>
              <a:cxnLst/>
              <a:rect l="0" t="0" r="0" b="0"/>
              <a:pathLst>
                <a:path w="463437" h="152483">
                  <a:moveTo>
                    <a:pt x="0" y="68254"/>
                  </a:moveTo>
                  <a:lnTo>
                    <a:pt x="16789" y="123299"/>
                  </a:lnTo>
                  <a:lnTo>
                    <a:pt x="19160" y="148091"/>
                  </a:lnTo>
                  <a:lnTo>
                    <a:pt x="20962" y="151894"/>
                  </a:lnTo>
                  <a:lnTo>
                    <a:pt x="23334" y="149751"/>
                  </a:lnTo>
                  <a:lnTo>
                    <a:pt x="27918" y="134890"/>
                  </a:lnTo>
                  <a:lnTo>
                    <a:pt x="36692" y="79470"/>
                  </a:lnTo>
                  <a:lnTo>
                    <a:pt x="46096" y="47401"/>
                  </a:lnTo>
                  <a:lnTo>
                    <a:pt x="51788" y="39144"/>
                  </a:lnTo>
                  <a:lnTo>
                    <a:pt x="67471" y="26851"/>
                  </a:lnTo>
                  <a:lnTo>
                    <a:pt x="75396" y="25444"/>
                  </a:lnTo>
                  <a:lnTo>
                    <a:pt x="83020" y="26846"/>
                  </a:lnTo>
                  <a:lnTo>
                    <a:pt x="97729" y="34643"/>
                  </a:lnTo>
                  <a:lnTo>
                    <a:pt x="119164" y="53356"/>
                  </a:lnTo>
                  <a:lnTo>
                    <a:pt x="144248" y="90528"/>
                  </a:lnTo>
                  <a:lnTo>
                    <a:pt x="148808" y="100651"/>
                  </a:lnTo>
                  <a:lnTo>
                    <a:pt x="153018" y="102720"/>
                  </a:lnTo>
                  <a:lnTo>
                    <a:pt x="156994" y="99420"/>
                  </a:lnTo>
                  <a:lnTo>
                    <a:pt x="160815" y="92541"/>
                  </a:lnTo>
                  <a:lnTo>
                    <a:pt x="173689" y="41022"/>
                  </a:lnTo>
                  <a:lnTo>
                    <a:pt x="178964" y="32552"/>
                  </a:lnTo>
                  <a:lnTo>
                    <a:pt x="194183" y="20021"/>
                  </a:lnTo>
                  <a:lnTo>
                    <a:pt x="203155" y="15042"/>
                  </a:lnTo>
                  <a:lnTo>
                    <a:pt x="212646" y="14062"/>
                  </a:lnTo>
                  <a:lnTo>
                    <a:pt x="232550" y="19212"/>
                  </a:lnTo>
                  <a:lnTo>
                    <a:pt x="249975" y="35539"/>
                  </a:lnTo>
                  <a:lnTo>
                    <a:pt x="286253" y="89163"/>
                  </a:lnTo>
                  <a:lnTo>
                    <a:pt x="308173" y="141934"/>
                  </a:lnTo>
                  <a:lnTo>
                    <a:pt x="310734" y="144280"/>
                  </a:lnTo>
                  <a:lnTo>
                    <a:pt x="312441" y="141165"/>
                  </a:lnTo>
                  <a:lnTo>
                    <a:pt x="313579" y="134409"/>
                  </a:lnTo>
                  <a:lnTo>
                    <a:pt x="321083" y="120663"/>
                  </a:lnTo>
                  <a:lnTo>
                    <a:pt x="344964" y="92775"/>
                  </a:lnTo>
                  <a:lnTo>
                    <a:pt x="370883" y="77339"/>
                  </a:lnTo>
                  <a:lnTo>
                    <a:pt x="431878" y="54398"/>
                  </a:lnTo>
                  <a:lnTo>
                    <a:pt x="457727" y="38152"/>
                  </a:lnTo>
                  <a:lnTo>
                    <a:pt x="461909" y="30639"/>
                  </a:lnTo>
                  <a:lnTo>
                    <a:pt x="463436" y="12932"/>
                  </a:lnTo>
                  <a:lnTo>
                    <a:pt x="458696" y="6806"/>
                  </a:lnTo>
                  <a:lnTo>
                    <a:pt x="440951" y="0"/>
                  </a:lnTo>
                  <a:lnTo>
                    <a:pt x="399064" y="1757"/>
                  </a:lnTo>
                  <a:lnTo>
                    <a:pt x="375843" y="9844"/>
                  </a:lnTo>
                  <a:lnTo>
                    <a:pt x="366376" y="15276"/>
                  </a:lnTo>
                  <a:lnTo>
                    <a:pt x="360064" y="23577"/>
                  </a:lnTo>
                  <a:lnTo>
                    <a:pt x="353051" y="45278"/>
                  </a:lnTo>
                  <a:lnTo>
                    <a:pt x="354692" y="89392"/>
                  </a:lnTo>
                  <a:lnTo>
                    <a:pt x="362752" y="113134"/>
                  </a:lnTo>
                  <a:lnTo>
                    <a:pt x="386990" y="147439"/>
                  </a:lnTo>
                  <a:lnTo>
                    <a:pt x="396033" y="151460"/>
                  </a:lnTo>
                  <a:lnTo>
                    <a:pt x="442197" y="152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516725" y="1052849"/>
              <a:ext cx="189514" cy="182860"/>
            </a:xfrm>
            <a:custGeom>
              <a:avLst/>
              <a:gdLst/>
              <a:ahLst/>
              <a:cxnLst/>
              <a:rect l="0" t="0" r="0" b="0"/>
              <a:pathLst>
                <a:path w="189514" h="182860">
                  <a:moveTo>
                    <a:pt x="0" y="105285"/>
                  </a:moveTo>
                  <a:lnTo>
                    <a:pt x="17959" y="159160"/>
                  </a:lnTo>
                  <a:lnTo>
                    <a:pt x="25858" y="182859"/>
                  </a:lnTo>
                  <a:lnTo>
                    <a:pt x="6658" y="125261"/>
                  </a:lnTo>
                  <a:lnTo>
                    <a:pt x="1973" y="88847"/>
                  </a:lnTo>
                  <a:lnTo>
                    <a:pt x="7116" y="65224"/>
                  </a:lnTo>
                  <a:lnTo>
                    <a:pt x="11763" y="54011"/>
                  </a:lnTo>
                  <a:lnTo>
                    <a:pt x="29405" y="35314"/>
                  </a:lnTo>
                  <a:lnTo>
                    <a:pt x="40660" y="27052"/>
                  </a:lnTo>
                  <a:lnTo>
                    <a:pt x="68764" y="17872"/>
                  </a:lnTo>
                  <a:lnTo>
                    <a:pt x="120590" y="9585"/>
                  </a:lnTo>
                  <a:lnTo>
                    <a:pt x="164802" y="2840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233556" y="3843311"/>
            <a:ext cx="2417742" cy="1071297"/>
            <a:chOff x="4233556" y="3843311"/>
            <a:chExt cx="2417742" cy="1071297"/>
          </a:xfrm>
        </p:grpSpPr>
        <p:sp>
          <p:nvSpPr>
            <p:cNvPr id="61" name="Freeform 60"/>
            <p:cNvSpPr/>
            <p:nvPr/>
          </p:nvSpPr>
          <p:spPr>
            <a:xfrm>
              <a:off x="4517408" y="4106114"/>
              <a:ext cx="324070" cy="544425"/>
            </a:xfrm>
            <a:custGeom>
              <a:avLst/>
              <a:gdLst/>
              <a:ahLst/>
              <a:cxnLst/>
              <a:rect l="0" t="0" r="0" b="0"/>
              <a:pathLst>
                <a:path w="324070" h="544425">
                  <a:moveTo>
                    <a:pt x="146716" y="0"/>
                  </a:moveTo>
                  <a:lnTo>
                    <a:pt x="97218" y="58563"/>
                  </a:lnTo>
                  <a:lnTo>
                    <a:pt x="48429" y="118283"/>
                  </a:lnTo>
                  <a:lnTo>
                    <a:pt x="26217" y="138902"/>
                  </a:lnTo>
                  <a:lnTo>
                    <a:pt x="7763" y="148691"/>
                  </a:lnTo>
                  <a:lnTo>
                    <a:pt x="2608" y="148260"/>
                  </a:lnTo>
                  <a:lnTo>
                    <a:pt x="341" y="144464"/>
                  </a:lnTo>
                  <a:lnTo>
                    <a:pt x="0" y="138423"/>
                  </a:lnTo>
                  <a:lnTo>
                    <a:pt x="10698" y="107564"/>
                  </a:lnTo>
                  <a:lnTo>
                    <a:pt x="34275" y="79964"/>
                  </a:lnTo>
                  <a:lnTo>
                    <a:pt x="94370" y="44402"/>
                  </a:lnTo>
                  <a:lnTo>
                    <a:pt x="125747" y="29794"/>
                  </a:lnTo>
                  <a:lnTo>
                    <a:pt x="162860" y="23645"/>
                  </a:lnTo>
                  <a:lnTo>
                    <a:pt x="203492" y="27413"/>
                  </a:lnTo>
                  <a:lnTo>
                    <a:pt x="239577" y="41527"/>
                  </a:lnTo>
                  <a:lnTo>
                    <a:pt x="255448" y="57061"/>
                  </a:lnTo>
                  <a:lnTo>
                    <a:pt x="261318" y="66116"/>
                  </a:lnTo>
                  <a:lnTo>
                    <a:pt x="264721" y="85537"/>
                  </a:lnTo>
                  <a:lnTo>
                    <a:pt x="257373" y="132190"/>
                  </a:lnTo>
                  <a:lnTo>
                    <a:pt x="242414" y="161480"/>
                  </a:lnTo>
                  <a:lnTo>
                    <a:pt x="193578" y="206756"/>
                  </a:lnTo>
                  <a:lnTo>
                    <a:pt x="156103" y="226671"/>
                  </a:lnTo>
                  <a:lnTo>
                    <a:pt x="135680" y="234493"/>
                  </a:lnTo>
                  <a:lnTo>
                    <a:pt x="131170" y="233538"/>
                  </a:lnTo>
                  <a:lnTo>
                    <a:pt x="130503" y="229391"/>
                  </a:lnTo>
                  <a:lnTo>
                    <a:pt x="132398" y="223117"/>
                  </a:lnTo>
                  <a:lnTo>
                    <a:pt x="137171" y="220105"/>
                  </a:lnTo>
                  <a:lnTo>
                    <a:pt x="185407" y="220736"/>
                  </a:lnTo>
                  <a:lnTo>
                    <a:pt x="219401" y="232169"/>
                  </a:lnTo>
                  <a:lnTo>
                    <a:pt x="262329" y="266569"/>
                  </a:lnTo>
                  <a:lnTo>
                    <a:pt x="291716" y="303851"/>
                  </a:lnTo>
                  <a:lnTo>
                    <a:pt x="317441" y="366685"/>
                  </a:lnTo>
                  <a:lnTo>
                    <a:pt x="324069" y="418659"/>
                  </a:lnTo>
                  <a:lnTo>
                    <a:pt x="322258" y="473985"/>
                  </a:lnTo>
                  <a:lnTo>
                    <a:pt x="319896" y="487955"/>
                  </a:lnTo>
                  <a:lnTo>
                    <a:pt x="307913" y="509717"/>
                  </a:lnTo>
                  <a:lnTo>
                    <a:pt x="290889" y="526018"/>
                  </a:lnTo>
                  <a:lnTo>
                    <a:pt x="271624" y="537162"/>
                  </a:lnTo>
                  <a:lnTo>
                    <a:pt x="229869" y="544424"/>
                  </a:lnTo>
                  <a:lnTo>
                    <a:pt x="180453" y="535397"/>
                  </a:lnTo>
                  <a:lnTo>
                    <a:pt x="119758" y="512556"/>
                  </a:lnTo>
                  <a:lnTo>
                    <a:pt x="65828" y="495566"/>
                  </a:lnTo>
                  <a:lnTo>
                    <a:pt x="44086" y="486973"/>
                  </a:lnTo>
                  <a:lnTo>
                    <a:pt x="9845" y="4632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909563" y="4184753"/>
              <a:ext cx="388982" cy="472665"/>
            </a:xfrm>
            <a:custGeom>
              <a:avLst/>
              <a:gdLst/>
              <a:ahLst/>
              <a:cxnLst/>
              <a:rect l="0" t="0" r="0" b="0"/>
              <a:pathLst>
                <a:path w="388982" h="472665">
                  <a:moveTo>
                    <a:pt x="175701" y="5589"/>
                  </a:moveTo>
                  <a:lnTo>
                    <a:pt x="158933" y="0"/>
                  </a:lnTo>
                  <a:lnTo>
                    <a:pt x="141343" y="3495"/>
                  </a:lnTo>
                  <a:lnTo>
                    <a:pt x="114828" y="18616"/>
                  </a:lnTo>
                  <a:lnTo>
                    <a:pt x="62285" y="69903"/>
                  </a:lnTo>
                  <a:lnTo>
                    <a:pt x="19042" y="129958"/>
                  </a:lnTo>
                  <a:lnTo>
                    <a:pt x="3852" y="170991"/>
                  </a:lnTo>
                  <a:lnTo>
                    <a:pt x="0" y="212784"/>
                  </a:lnTo>
                  <a:lnTo>
                    <a:pt x="5467" y="268828"/>
                  </a:lnTo>
                  <a:lnTo>
                    <a:pt x="12483" y="324958"/>
                  </a:lnTo>
                  <a:lnTo>
                    <a:pt x="33539" y="379936"/>
                  </a:lnTo>
                  <a:lnTo>
                    <a:pt x="67134" y="436641"/>
                  </a:lnTo>
                  <a:lnTo>
                    <a:pt x="84165" y="451801"/>
                  </a:lnTo>
                  <a:lnTo>
                    <a:pt x="116604" y="466913"/>
                  </a:lnTo>
                  <a:lnTo>
                    <a:pt x="142417" y="472664"/>
                  </a:lnTo>
                  <a:lnTo>
                    <a:pt x="193996" y="466825"/>
                  </a:lnTo>
                  <a:lnTo>
                    <a:pt x="216587" y="458587"/>
                  </a:lnTo>
                  <a:lnTo>
                    <a:pt x="270296" y="414849"/>
                  </a:lnTo>
                  <a:lnTo>
                    <a:pt x="323079" y="355047"/>
                  </a:lnTo>
                  <a:lnTo>
                    <a:pt x="366164" y="300652"/>
                  </a:lnTo>
                  <a:lnTo>
                    <a:pt x="388981" y="242190"/>
                  </a:lnTo>
                  <a:lnTo>
                    <a:pt x="388019" y="187679"/>
                  </a:lnTo>
                  <a:lnTo>
                    <a:pt x="383497" y="134970"/>
                  </a:lnTo>
                  <a:lnTo>
                    <a:pt x="371801" y="101246"/>
                  </a:lnTo>
                  <a:lnTo>
                    <a:pt x="358783" y="80859"/>
                  </a:lnTo>
                  <a:lnTo>
                    <a:pt x="308714" y="35280"/>
                  </a:lnTo>
                  <a:lnTo>
                    <a:pt x="289800" y="25414"/>
                  </a:lnTo>
                  <a:lnTo>
                    <a:pt x="253832" y="18872"/>
                  </a:lnTo>
                  <a:lnTo>
                    <a:pt x="233433" y="23580"/>
                  </a:lnTo>
                  <a:lnTo>
                    <a:pt x="196758" y="371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480784" y="4436811"/>
              <a:ext cx="288833" cy="154088"/>
            </a:xfrm>
            <a:custGeom>
              <a:avLst/>
              <a:gdLst/>
              <a:ahLst/>
              <a:cxnLst/>
              <a:rect l="0" t="0" r="0" b="0"/>
              <a:pathLst>
                <a:path w="288833" h="154088">
                  <a:moveTo>
                    <a:pt x="15091" y="90442"/>
                  </a:moveTo>
                  <a:lnTo>
                    <a:pt x="15091" y="149059"/>
                  </a:lnTo>
                  <a:lnTo>
                    <a:pt x="13922" y="154087"/>
                  </a:lnTo>
                  <a:lnTo>
                    <a:pt x="11972" y="153929"/>
                  </a:lnTo>
                  <a:lnTo>
                    <a:pt x="6686" y="143225"/>
                  </a:lnTo>
                  <a:lnTo>
                    <a:pt x="437" y="122870"/>
                  </a:lnTo>
                  <a:lnTo>
                    <a:pt x="0" y="101345"/>
                  </a:lnTo>
                  <a:lnTo>
                    <a:pt x="9251" y="58931"/>
                  </a:lnTo>
                  <a:lnTo>
                    <a:pt x="24540" y="32883"/>
                  </a:lnTo>
                  <a:lnTo>
                    <a:pt x="31919" y="28673"/>
                  </a:lnTo>
                  <a:lnTo>
                    <a:pt x="49476" y="27114"/>
                  </a:lnTo>
                  <a:lnTo>
                    <a:pt x="65858" y="33441"/>
                  </a:lnTo>
                  <a:lnTo>
                    <a:pt x="73503" y="38403"/>
                  </a:lnTo>
                  <a:lnTo>
                    <a:pt x="95439" y="67744"/>
                  </a:lnTo>
                  <a:lnTo>
                    <a:pt x="111168" y="100485"/>
                  </a:lnTo>
                  <a:lnTo>
                    <a:pt x="114238" y="102987"/>
                  </a:lnTo>
                  <a:lnTo>
                    <a:pt x="116284" y="99975"/>
                  </a:lnTo>
                  <a:lnTo>
                    <a:pt x="129413" y="57339"/>
                  </a:lnTo>
                  <a:lnTo>
                    <a:pt x="159709" y="11604"/>
                  </a:lnTo>
                  <a:lnTo>
                    <a:pt x="179582" y="2761"/>
                  </a:lnTo>
                  <a:lnTo>
                    <a:pt x="202842" y="0"/>
                  </a:lnTo>
                  <a:lnTo>
                    <a:pt x="224878" y="2673"/>
                  </a:lnTo>
                  <a:lnTo>
                    <a:pt x="243251" y="10879"/>
                  </a:lnTo>
                  <a:lnTo>
                    <a:pt x="251426" y="16343"/>
                  </a:lnTo>
                  <a:lnTo>
                    <a:pt x="263628" y="34893"/>
                  </a:lnTo>
                  <a:lnTo>
                    <a:pt x="285349" y="97596"/>
                  </a:lnTo>
                  <a:lnTo>
                    <a:pt x="288832" y="1220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856118" y="4371541"/>
              <a:ext cx="169017" cy="405688"/>
            </a:xfrm>
            <a:custGeom>
              <a:avLst/>
              <a:gdLst/>
              <a:ahLst/>
              <a:cxnLst/>
              <a:rect l="0" t="0" r="0" b="0"/>
              <a:pathLst>
                <a:path w="169017" h="405688">
                  <a:moveTo>
                    <a:pt x="18783" y="145184"/>
                  </a:moveTo>
                  <a:lnTo>
                    <a:pt x="21903" y="199328"/>
                  </a:lnTo>
                  <a:lnTo>
                    <a:pt x="27848" y="259865"/>
                  </a:lnTo>
                  <a:lnTo>
                    <a:pt x="34467" y="310835"/>
                  </a:lnTo>
                  <a:lnTo>
                    <a:pt x="38779" y="372054"/>
                  </a:lnTo>
                  <a:lnTo>
                    <a:pt x="39368" y="400823"/>
                  </a:lnTo>
                  <a:lnTo>
                    <a:pt x="38356" y="405687"/>
                  </a:lnTo>
                  <a:lnTo>
                    <a:pt x="36511" y="404250"/>
                  </a:lnTo>
                  <a:lnTo>
                    <a:pt x="21854" y="347539"/>
                  </a:lnTo>
                  <a:lnTo>
                    <a:pt x="12804" y="298208"/>
                  </a:lnTo>
                  <a:lnTo>
                    <a:pt x="9603" y="246546"/>
                  </a:lnTo>
                  <a:lnTo>
                    <a:pt x="7484" y="196534"/>
                  </a:lnTo>
                  <a:lnTo>
                    <a:pt x="0" y="143889"/>
                  </a:lnTo>
                  <a:lnTo>
                    <a:pt x="1519" y="105806"/>
                  </a:lnTo>
                  <a:lnTo>
                    <a:pt x="12514" y="50318"/>
                  </a:lnTo>
                  <a:lnTo>
                    <a:pt x="28104" y="11401"/>
                  </a:lnTo>
                  <a:lnTo>
                    <a:pt x="36695" y="4522"/>
                  </a:lnTo>
                  <a:lnTo>
                    <a:pt x="58720" y="0"/>
                  </a:lnTo>
                  <a:lnTo>
                    <a:pt x="91837" y="4031"/>
                  </a:lnTo>
                  <a:lnTo>
                    <a:pt x="110133" y="15769"/>
                  </a:lnTo>
                  <a:lnTo>
                    <a:pt x="140943" y="51900"/>
                  </a:lnTo>
                  <a:lnTo>
                    <a:pt x="169016" y="113728"/>
                  </a:lnTo>
                  <a:lnTo>
                    <a:pt x="168842" y="150812"/>
                  </a:lnTo>
                  <a:lnTo>
                    <a:pt x="161125" y="171472"/>
                  </a:lnTo>
                  <a:lnTo>
                    <a:pt x="155792" y="180257"/>
                  </a:lnTo>
                  <a:lnTo>
                    <a:pt x="140507" y="193137"/>
                  </a:lnTo>
                  <a:lnTo>
                    <a:pt x="81549" y="218472"/>
                  </a:lnTo>
                  <a:lnTo>
                    <a:pt x="50369" y="2294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064414" y="4127171"/>
              <a:ext cx="204173" cy="466553"/>
            </a:xfrm>
            <a:custGeom>
              <a:avLst/>
              <a:gdLst/>
              <a:ahLst/>
              <a:cxnLst/>
              <a:rect l="0" t="0" r="0" b="0"/>
              <a:pathLst>
                <a:path w="204173" h="466553">
                  <a:moveTo>
                    <a:pt x="0" y="0"/>
                  </a:moveTo>
                  <a:lnTo>
                    <a:pt x="3119" y="48931"/>
                  </a:lnTo>
                  <a:lnTo>
                    <a:pt x="8333" y="99896"/>
                  </a:lnTo>
                  <a:lnTo>
                    <a:pt x="12998" y="156330"/>
                  </a:lnTo>
                  <a:lnTo>
                    <a:pt x="18669" y="213216"/>
                  </a:lnTo>
                  <a:lnTo>
                    <a:pt x="23470" y="271405"/>
                  </a:lnTo>
                  <a:lnTo>
                    <a:pt x="29181" y="328811"/>
                  </a:lnTo>
                  <a:lnTo>
                    <a:pt x="33993" y="387154"/>
                  </a:lnTo>
                  <a:lnTo>
                    <a:pt x="39708" y="441485"/>
                  </a:lnTo>
                  <a:lnTo>
                    <a:pt x="39875" y="466447"/>
                  </a:lnTo>
                  <a:lnTo>
                    <a:pt x="38282" y="466552"/>
                  </a:lnTo>
                  <a:lnTo>
                    <a:pt x="36050" y="461943"/>
                  </a:lnTo>
                  <a:lnTo>
                    <a:pt x="40873" y="419754"/>
                  </a:lnTo>
                  <a:lnTo>
                    <a:pt x="53091" y="359428"/>
                  </a:lnTo>
                  <a:lnTo>
                    <a:pt x="66424" y="319406"/>
                  </a:lnTo>
                  <a:lnTo>
                    <a:pt x="79825" y="297546"/>
                  </a:lnTo>
                  <a:lnTo>
                    <a:pt x="97479" y="280031"/>
                  </a:lnTo>
                  <a:lnTo>
                    <a:pt x="107100" y="275595"/>
                  </a:lnTo>
                  <a:lnTo>
                    <a:pt x="127149" y="273785"/>
                  </a:lnTo>
                  <a:lnTo>
                    <a:pt x="158167" y="279343"/>
                  </a:lnTo>
                  <a:lnTo>
                    <a:pt x="166276" y="284494"/>
                  </a:lnTo>
                  <a:lnTo>
                    <a:pt x="178405" y="299577"/>
                  </a:lnTo>
                  <a:lnTo>
                    <a:pt x="203192" y="358388"/>
                  </a:lnTo>
                  <a:lnTo>
                    <a:pt x="204172" y="379212"/>
                  </a:lnTo>
                  <a:lnTo>
                    <a:pt x="200042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233556" y="3843311"/>
              <a:ext cx="2417742" cy="1071297"/>
            </a:xfrm>
            <a:custGeom>
              <a:avLst/>
              <a:gdLst/>
              <a:ahLst/>
              <a:cxnLst/>
              <a:rect l="0" t="0" r="0" b="0"/>
              <a:pathLst>
                <a:path w="2417742" h="1071297">
                  <a:moveTo>
                    <a:pt x="1399190" y="73290"/>
                  </a:moveTo>
                  <a:lnTo>
                    <a:pt x="1356498" y="70170"/>
                  </a:lnTo>
                  <a:lnTo>
                    <a:pt x="1325319" y="58717"/>
                  </a:lnTo>
                  <a:lnTo>
                    <a:pt x="1303187" y="49266"/>
                  </a:lnTo>
                  <a:lnTo>
                    <a:pt x="1250851" y="40078"/>
                  </a:lnTo>
                  <a:lnTo>
                    <a:pt x="1187543" y="23943"/>
                  </a:lnTo>
                  <a:lnTo>
                    <a:pt x="1139428" y="13565"/>
                  </a:lnTo>
                  <a:lnTo>
                    <a:pt x="1081238" y="4251"/>
                  </a:lnTo>
                  <a:lnTo>
                    <a:pt x="1019543" y="971"/>
                  </a:lnTo>
                  <a:lnTo>
                    <a:pt x="959149" y="0"/>
                  </a:lnTo>
                  <a:lnTo>
                    <a:pt x="898754" y="2791"/>
                  </a:lnTo>
                  <a:lnTo>
                    <a:pt x="851220" y="7947"/>
                  </a:lnTo>
                  <a:lnTo>
                    <a:pt x="797751" y="12595"/>
                  </a:lnTo>
                  <a:lnTo>
                    <a:pt x="742654" y="24646"/>
                  </a:lnTo>
                  <a:lnTo>
                    <a:pt x="683955" y="34830"/>
                  </a:lnTo>
                  <a:lnTo>
                    <a:pt x="631467" y="45257"/>
                  </a:lnTo>
                  <a:lnTo>
                    <a:pt x="568938" y="65886"/>
                  </a:lnTo>
                  <a:lnTo>
                    <a:pt x="507758" y="91032"/>
                  </a:lnTo>
                  <a:lnTo>
                    <a:pt x="452085" y="117321"/>
                  </a:lnTo>
                  <a:lnTo>
                    <a:pt x="399043" y="144584"/>
                  </a:lnTo>
                  <a:lnTo>
                    <a:pt x="335817" y="179288"/>
                  </a:lnTo>
                  <a:lnTo>
                    <a:pt x="272641" y="220751"/>
                  </a:lnTo>
                  <a:lnTo>
                    <a:pt x="209470" y="271141"/>
                  </a:lnTo>
                  <a:lnTo>
                    <a:pt x="181003" y="296859"/>
                  </a:lnTo>
                  <a:lnTo>
                    <a:pt x="119869" y="359167"/>
                  </a:lnTo>
                  <a:lnTo>
                    <a:pt x="86464" y="410414"/>
                  </a:lnTo>
                  <a:lnTo>
                    <a:pt x="70468" y="438730"/>
                  </a:lnTo>
                  <a:lnTo>
                    <a:pt x="33418" y="495086"/>
                  </a:lnTo>
                  <a:lnTo>
                    <a:pt x="11437" y="547851"/>
                  </a:lnTo>
                  <a:lnTo>
                    <a:pt x="2614" y="597476"/>
                  </a:lnTo>
                  <a:lnTo>
                    <a:pt x="0" y="649224"/>
                  </a:lnTo>
                  <a:lnTo>
                    <a:pt x="4815" y="701601"/>
                  </a:lnTo>
                  <a:lnTo>
                    <a:pt x="24829" y="754166"/>
                  </a:lnTo>
                  <a:lnTo>
                    <a:pt x="61863" y="813584"/>
                  </a:lnTo>
                  <a:lnTo>
                    <a:pt x="100186" y="858003"/>
                  </a:lnTo>
                  <a:lnTo>
                    <a:pt x="157400" y="892342"/>
                  </a:lnTo>
                  <a:lnTo>
                    <a:pt x="220048" y="927645"/>
                  </a:lnTo>
                  <a:lnTo>
                    <a:pt x="270527" y="950494"/>
                  </a:lnTo>
                  <a:lnTo>
                    <a:pt x="325559" y="967485"/>
                  </a:lnTo>
                  <a:lnTo>
                    <a:pt x="375900" y="982106"/>
                  </a:lnTo>
                  <a:lnTo>
                    <a:pt x="435281" y="996260"/>
                  </a:lnTo>
                  <a:lnTo>
                    <a:pt x="493283" y="1010320"/>
                  </a:lnTo>
                  <a:lnTo>
                    <a:pt x="549801" y="1018774"/>
                  </a:lnTo>
                  <a:lnTo>
                    <a:pt x="613261" y="1027679"/>
                  </a:lnTo>
                  <a:lnTo>
                    <a:pt x="672070" y="1033771"/>
                  </a:lnTo>
                  <a:lnTo>
                    <a:pt x="734336" y="1040304"/>
                  </a:lnTo>
                  <a:lnTo>
                    <a:pt x="795725" y="1048829"/>
                  </a:lnTo>
                  <a:lnTo>
                    <a:pt x="844609" y="1052540"/>
                  </a:lnTo>
                  <a:lnTo>
                    <a:pt x="906761" y="1060562"/>
                  </a:lnTo>
                  <a:lnTo>
                    <a:pt x="957707" y="1062255"/>
                  </a:lnTo>
                  <a:lnTo>
                    <a:pt x="1009847" y="1062757"/>
                  </a:lnTo>
                  <a:lnTo>
                    <a:pt x="1062341" y="1062906"/>
                  </a:lnTo>
                  <a:lnTo>
                    <a:pt x="1111820" y="1066069"/>
                  </a:lnTo>
                  <a:lnTo>
                    <a:pt x="1159235" y="1071296"/>
                  </a:lnTo>
                  <a:lnTo>
                    <a:pt x="1210329" y="1069725"/>
                  </a:lnTo>
                  <a:lnTo>
                    <a:pt x="1259393" y="1064970"/>
                  </a:lnTo>
                  <a:lnTo>
                    <a:pt x="1306686" y="1063562"/>
                  </a:lnTo>
                  <a:lnTo>
                    <a:pt x="1369479" y="1063086"/>
                  </a:lnTo>
                  <a:lnTo>
                    <a:pt x="1428113" y="1062992"/>
                  </a:lnTo>
                  <a:lnTo>
                    <a:pt x="1476520" y="1061806"/>
                  </a:lnTo>
                  <a:lnTo>
                    <a:pt x="1535391" y="1054636"/>
                  </a:lnTo>
                  <a:lnTo>
                    <a:pt x="1587335" y="1049971"/>
                  </a:lnTo>
                  <a:lnTo>
                    <a:pt x="1645230" y="1044300"/>
                  </a:lnTo>
                  <a:lnTo>
                    <a:pt x="1706713" y="1042384"/>
                  </a:lnTo>
                  <a:lnTo>
                    <a:pt x="1763919" y="1042005"/>
                  </a:lnTo>
                  <a:lnTo>
                    <a:pt x="1817159" y="1038811"/>
                  </a:lnTo>
                  <a:lnTo>
                    <a:pt x="1879791" y="1031191"/>
                  </a:lnTo>
                  <a:lnTo>
                    <a:pt x="1941244" y="1022447"/>
                  </a:lnTo>
                  <a:lnTo>
                    <a:pt x="1993417" y="1021326"/>
                  </a:lnTo>
                  <a:lnTo>
                    <a:pt x="2052221" y="1012542"/>
                  </a:lnTo>
                  <a:lnTo>
                    <a:pt x="2107797" y="1002924"/>
                  </a:lnTo>
                  <a:lnTo>
                    <a:pt x="2167548" y="990325"/>
                  </a:lnTo>
                  <a:lnTo>
                    <a:pt x="2222816" y="966575"/>
                  </a:lnTo>
                  <a:lnTo>
                    <a:pt x="2284536" y="936996"/>
                  </a:lnTo>
                  <a:lnTo>
                    <a:pt x="2315451" y="909440"/>
                  </a:lnTo>
                  <a:lnTo>
                    <a:pt x="2366679" y="851808"/>
                  </a:lnTo>
                  <a:lnTo>
                    <a:pt x="2400215" y="790767"/>
                  </a:lnTo>
                  <a:lnTo>
                    <a:pt x="2415243" y="737842"/>
                  </a:lnTo>
                  <a:lnTo>
                    <a:pt x="2417741" y="689254"/>
                  </a:lnTo>
                  <a:lnTo>
                    <a:pt x="2410422" y="638983"/>
                  </a:lnTo>
                  <a:lnTo>
                    <a:pt x="2390700" y="582602"/>
                  </a:lnTo>
                  <a:lnTo>
                    <a:pt x="2364014" y="526144"/>
                  </a:lnTo>
                  <a:lnTo>
                    <a:pt x="2326121" y="472581"/>
                  </a:lnTo>
                  <a:lnTo>
                    <a:pt x="2301647" y="444672"/>
                  </a:lnTo>
                  <a:lnTo>
                    <a:pt x="2239831" y="383758"/>
                  </a:lnTo>
                  <a:lnTo>
                    <a:pt x="2178155" y="334566"/>
                  </a:lnTo>
                  <a:lnTo>
                    <a:pt x="2122518" y="295058"/>
                  </a:lnTo>
                  <a:lnTo>
                    <a:pt x="2062289" y="258211"/>
                  </a:lnTo>
                  <a:lnTo>
                    <a:pt x="2009110" y="222901"/>
                  </a:lnTo>
                  <a:lnTo>
                    <a:pt x="1953546" y="193050"/>
                  </a:lnTo>
                  <a:lnTo>
                    <a:pt x="1890275" y="164623"/>
                  </a:lnTo>
                  <a:lnTo>
                    <a:pt x="1828383" y="139597"/>
                  </a:lnTo>
                  <a:lnTo>
                    <a:pt x="1777483" y="123742"/>
                  </a:lnTo>
                  <a:lnTo>
                    <a:pt x="1725356" y="107345"/>
                  </a:lnTo>
                  <a:lnTo>
                    <a:pt x="1672867" y="91959"/>
                  </a:lnTo>
                  <a:lnTo>
                    <a:pt x="1620269" y="75702"/>
                  </a:lnTo>
                  <a:lnTo>
                    <a:pt x="1564521" y="63476"/>
                  </a:lnTo>
                  <a:lnTo>
                    <a:pt x="1506668" y="52445"/>
                  </a:lnTo>
                  <a:lnTo>
                    <a:pt x="1449363" y="41767"/>
                  </a:lnTo>
                  <a:lnTo>
                    <a:pt x="1387929" y="31194"/>
                  </a:lnTo>
                  <a:lnTo>
                    <a:pt x="1325274" y="23772"/>
                  </a:lnTo>
                  <a:lnTo>
                    <a:pt x="1262255" y="21574"/>
                  </a:lnTo>
                  <a:lnTo>
                    <a:pt x="1202249" y="20922"/>
                  </a:lnTo>
                  <a:lnTo>
                    <a:pt x="1141185" y="20729"/>
                  </a:lnTo>
                  <a:lnTo>
                    <a:pt x="1096178" y="20683"/>
                  </a:lnTo>
                  <a:lnTo>
                    <a:pt x="1052778" y="20664"/>
                  </a:lnTo>
                  <a:lnTo>
                    <a:pt x="1010093" y="20655"/>
                  </a:lnTo>
                  <a:lnTo>
                    <a:pt x="966555" y="21820"/>
                  </a:lnTo>
                  <a:lnTo>
                    <a:pt x="919908" y="26238"/>
                  </a:lnTo>
                  <a:lnTo>
                    <a:pt x="871881" y="28981"/>
                  </a:lnTo>
                  <a:lnTo>
                    <a:pt x="823239" y="31370"/>
                  </a:lnTo>
                  <a:lnTo>
                    <a:pt x="774324" y="36331"/>
                  </a:lnTo>
                  <a:lnTo>
                    <a:pt x="725288" y="45555"/>
                  </a:lnTo>
                  <a:lnTo>
                    <a:pt x="673859" y="58624"/>
                  </a:lnTo>
                  <a:lnTo>
                    <a:pt x="615906" y="76130"/>
                  </a:lnTo>
                  <a:lnTo>
                    <a:pt x="556910" y="943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2014-12-17T17:01:27Z</dcterms:created>
  <dcterms:modified xsi:type="dcterms:W3CDTF">2014-12-17T17:01:56Z</dcterms:modified>
</cp:coreProperties>
</file>